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1"/>
  </p:notesMasterIdLst>
  <p:sldIdLst>
    <p:sldId id="370" r:id="rId3"/>
    <p:sldId id="327" r:id="rId4"/>
    <p:sldId id="308" r:id="rId5"/>
    <p:sldId id="361" r:id="rId6"/>
    <p:sldId id="332" r:id="rId7"/>
    <p:sldId id="363" r:id="rId8"/>
    <p:sldId id="344" r:id="rId9"/>
    <p:sldId id="343" r:id="rId10"/>
    <p:sldId id="365" r:id="rId11"/>
    <p:sldId id="346" r:id="rId12"/>
    <p:sldId id="364" r:id="rId13"/>
    <p:sldId id="357" r:id="rId14"/>
    <p:sldId id="356" r:id="rId15"/>
    <p:sldId id="347" r:id="rId16"/>
    <p:sldId id="354" r:id="rId17"/>
    <p:sldId id="353" r:id="rId18"/>
    <p:sldId id="367" r:id="rId19"/>
    <p:sldId id="369" r:id="rId20"/>
  </p:sldIdLst>
  <p:sldSz cx="1219041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CCFF"/>
    <a:srgbClr val="0000FF"/>
    <a:srgbClr val="FF99FF"/>
    <a:srgbClr val="00FF00"/>
    <a:srgbClr val="F8000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83" autoAdjust="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156AE281-72F3-4421-A149-3748893899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457D17C-1EEE-4130-A4F5-E9AC0FDB83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C77CC4DA-7AFF-4D19-AEC3-20F740ECC31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119A7C71-A4D9-4DC3-806F-8C621BB04D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6338956E-5334-4964-A09A-214F130024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60D0B79D-D548-4D4A-BC39-AC48C3C65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021206-2054-4F6D-AEE9-AE31693A3D2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BDB1E2D3-26A0-417C-BF6E-88C609BCA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83C6B8-55DE-4ECC-80FC-070800D49B35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729A37E-3B3E-4CE2-9F87-0F99B1CAB3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2945A603-3E84-467D-8388-FDF7C4B8F7DC}" type="slidenum">
              <a:rPr lang="en-US" altLang="zh-CN" sz="12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pPr algn="r"/>
              <a:t>7</a:t>
            </a:fld>
            <a:endParaRPr lang="en-US" altLang="zh-CN" sz="12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97B961BB-5B93-4B03-8ABE-DF67EAFA23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41976A5A-024A-4719-8DC5-D15D6EC99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5D8B72-61E3-47D1-88EA-AF2E8785C4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66F99-D25A-4CF3-A5CE-63108B344CFB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59746" name="幻灯片图像占位符 1">
            <a:extLst>
              <a:ext uri="{FF2B5EF4-FFF2-40B4-BE49-F238E27FC236}">
                <a16:creationId xmlns:a16="http://schemas.microsoft.com/office/drawing/2014/main" id="{6E9CF0EB-203F-43C4-952A-D2BE70F9BB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7" name="备注占位符 2">
            <a:extLst>
              <a:ext uri="{FF2B5EF4-FFF2-40B4-BE49-F238E27FC236}">
                <a16:creationId xmlns:a16="http://schemas.microsoft.com/office/drawing/2014/main" id="{042B3726-06DF-40EC-8B6A-5FCF2200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9748" name="灯片编号占位符 3">
            <a:extLst>
              <a:ext uri="{FF2B5EF4-FFF2-40B4-BE49-F238E27FC236}">
                <a16:creationId xmlns:a16="http://schemas.microsoft.com/office/drawing/2014/main" id="{F7DA1A31-5F6F-4CD4-95E9-8006CA99FB4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285088ED-CAC0-4C5B-A66D-C38F10590C6C}" type="slidenum">
              <a:rPr kumimoji="0" lang="en-US" altLang="zh-CN" sz="1200">
                <a:latin typeface="Calibri" panose="020F0502020204030204" pitchFamily="34" charset="0"/>
              </a:rPr>
              <a:pPr algn="r"/>
              <a:t>17</a:t>
            </a:fld>
            <a:endParaRPr kumimoji="0"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DF6240-1432-49E8-AE1C-098A6178C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8BA5A-D2DD-4BC3-978C-249FA91CED91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69986" name="幻灯片图像占位符 1">
            <a:extLst>
              <a:ext uri="{FF2B5EF4-FFF2-40B4-BE49-F238E27FC236}">
                <a16:creationId xmlns:a16="http://schemas.microsoft.com/office/drawing/2014/main" id="{C139E73B-B3F6-421D-AD54-D25E1EBF70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备注占位符 2">
            <a:extLst>
              <a:ext uri="{FF2B5EF4-FFF2-40B4-BE49-F238E27FC236}">
                <a16:creationId xmlns:a16="http://schemas.microsoft.com/office/drawing/2014/main" id="{40E0569E-7BC9-4C6F-8836-4FF802536D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80165" tIns="40083" rIns="80165" bIns="40083"/>
          <a:lstStyle/>
          <a:p>
            <a:pPr defTabSz="966788"/>
            <a:endParaRPr lang="zh-CN" altLang="zh-CN"/>
          </a:p>
        </p:txBody>
      </p:sp>
      <p:sp>
        <p:nvSpPr>
          <p:cNvPr id="169988" name="灯片编号占位符 3">
            <a:extLst>
              <a:ext uri="{FF2B5EF4-FFF2-40B4-BE49-F238E27FC236}">
                <a16:creationId xmlns:a16="http://schemas.microsoft.com/office/drawing/2014/main" id="{E3DC24DE-06E1-424A-BF14-26C53B216D6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5" tIns="40083" rIns="80165" bIns="40083" anchor="b"/>
          <a:lstStyle>
            <a:lvl1pPr defTabSz="8016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00050" defTabSz="8016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01688" defTabSz="8016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1738" defTabSz="8016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603375" defTabSz="8016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060575" defTabSz="8016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517775" defTabSz="8016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974975" defTabSz="8016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432175" defTabSz="8016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0" hangingPunct="0"/>
            <a:fld id="{F3A619D0-6DFC-419A-A0EF-213767736EEF}" type="slidenum">
              <a:rPr kumimoji="0" lang="en-US" altLang="zh-CN" sz="1100" b="1">
                <a:latin typeface="Arial" panose="020B0604020202020204" pitchFamily="34" charset="0"/>
              </a:rPr>
              <a:pPr algn="r" eaLnBrk="0" hangingPunct="0"/>
              <a:t>18</a:t>
            </a:fld>
            <a:endParaRPr kumimoji="0" lang="en-US" altLang="zh-CN" sz="11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321F-3F01-42DF-BC58-55D0ED6E5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A3237-6B21-4FB2-A7DB-3DDAEAA0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241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10440689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093B0-783B-40C1-9C14-8CDB9701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EB71EA-D8B6-4469-9D6F-315D52338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36467019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F6D9B3-33B5-4990-A127-6157F289B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6713"/>
            <a:ext cx="2627313" cy="5810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F36661-8F06-40BC-961D-963B12A4E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6713"/>
            <a:ext cx="7734300" cy="5810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29300712"/>
      </p:ext>
    </p:extLst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E7AA4-7F68-478A-A514-5EFC5FE6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E7D643-27A1-49D4-B36A-234F25F87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241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1832C-225F-4F7D-A4DB-6DF645B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0C70CC-DDB0-445F-A072-170CB35D3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E6CDE-7143-44A9-B165-A5DCADDE8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3BC222-AFEA-4165-AE98-0141BDE329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846123"/>
      </p:ext>
    </p:extLst>
  </p:cSld>
  <p:clrMapOvr>
    <a:masterClrMapping/>
  </p:clrMapOvr>
  <p:transition spd="slow" advTm="2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06776-B51D-4E77-8CCD-4275BE05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EC69A-9C8C-41DC-B3EB-FD3740CA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876422-727C-4BD1-82D3-405D187E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7004ED-BBF6-45F7-9807-0C13B8643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CE1F-BDAF-4741-B038-38C79DF388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97DF7-038F-4228-8BD9-F72CEE1C26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721027"/>
      </p:ext>
    </p:extLst>
  </p:cSld>
  <p:clrMapOvr>
    <a:masterClrMapping/>
  </p:clrMapOvr>
  <p:transition spd="slow" advTm="2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5B095-B557-47F2-AE71-08ED357B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AC012-A02D-4DA5-A90E-EF777123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401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E9877-393C-46C6-9B25-C72BD52E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C40C14-5685-4ADA-BE03-EE84D09EA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003B3-E0E3-4AD9-A65C-86EE6E193C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560C43-4470-4CBF-8E4A-6624B2ECD3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699747"/>
      </p:ext>
    </p:extLst>
  </p:cSld>
  <p:clrMapOvr>
    <a:masterClrMapping/>
  </p:clrMapOvr>
  <p:transition spd="slow" advTm="2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DA166-B58E-4224-9BA5-39C347B5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3F271-EBFF-426D-895F-F60FA0438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39913"/>
            <a:ext cx="5005388" cy="4281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C8684B-CB91-4C1F-8B0A-EDDE414E3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3188" y="1839913"/>
            <a:ext cx="5005387" cy="4281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E258D-518E-4B62-BCCB-B89AC27D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DD08D-5605-4856-BB78-563A88712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B2421-4402-4075-A462-7A282464E0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E432459-5269-403B-B8A1-CAEA2A68C0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1656412"/>
      </p:ext>
    </p:extLst>
  </p:cSld>
  <p:clrMapOvr>
    <a:masterClrMapping/>
  </p:clrMapOvr>
  <p:transition spd="slow" advTm="2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AD83A-411A-4096-9E35-993B27FC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BE5620-EC2C-462C-984D-B82958E9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F14897-008A-4513-AA86-43A24D19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40B22D-8351-443C-8DBD-F716C468C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D650F7-337A-4883-AAF8-24A7A8B9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789F0D-D87A-4784-9784-11975561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97ACF81-019F-48B2-9A3D-7A7A4E69D3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260C3-B560-44AB-AD5E-B5DE05363B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A44F6011-1B03-4C75-A56B-D0505B09F8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244945"/>
      </p:ext>
    </p:extLst>
  </p:cSld>
  <p:clrMapOvr>
    <a:masterClrMapping/>
  </p:clrMapOvr>
  <p:transition spd="slow" advTm="2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7DE39-8EB8-46D3-8E02-C1BA6DBD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4DA0D-19C5-459A-9CA8-305231DD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450DF3-7C6B-44B4-A5CA-AD203F468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C9E66-2044-4C5A-9027-C88CA3854C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ECBA8-95E7-4AF2-82DB-96B11E278D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287097"/>
      </p:ext>
    </p:extLst>
  </p:cSld>
  <p:clrMapOvr>
    <a:masterClrMapping/>
  </p:clrMapOvr>
  <p:transition spd="slow" advTm="2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69FF1E-5C1C-4043-AE0A-965C9366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7796A6-1750-43E6-A38A-037DCA53C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F237D-BA1A-44AA-914D-B70898E3BF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E98043-7F82-4363-8F52-C26D04749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456376"/>
      </p:ext>
    </p:extLst>
  </p:cSld>
  <p:clrMapOvr>
    <a:masterClrMapping/>
  </p:clrMapOvr>
  <p:transition spd="slow" advTm="2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95542-D3D7-47A4-8318-5DFCA636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7BBFF-4F13-41D0-AD59-CFF0D47E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C07B31-94F0-41FD-A7EC-EE8B8EFCF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3BE4C5-7FDE-41A9-9D7C-8B7CB862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835CF-AE94-440C-BEE1-A80650D8AD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8C033-92B7-4915-BBE4-8578A1C5D3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2032376-7569-4133-8992-6C2719835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816074"/>
      </p:ext>
    </p:extLst>
  </p:cSld>
  <p:clrMapOvr>
    <a:masterClrMapping/>
  </p:clrMapOvr>
  <p:transition spd="slow" advTm="2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B7CF0-829A-4E5A-8C66-2B341BBD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6A622-0D92-437B-A6AD-306E82579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30012622"/>
      </p:ext>
    </p:extLst>
  </p:cSld>
  <p:clrMapOvr>
    <a:masterClrMapping/>
  </p:clrMapOvr>
  <p:transition spd="slow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B12E3-5497-4EF1-8CF7-F0407084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F45E09-F862-46ED-8D3F-0BA79341E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7F870-4664-4791-BB91-2BFC8EBE9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9F0B79-6F25-4EBF-9F03-D621FAB8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4C6DB-BF76-4F39-BBBA-594988090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77A07-327D-42D3-A197-09BF27C76D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FE236D3-0289-4A86-A612-D9C014F606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477681"/>
      </p:ext>
    </p:extLst>
  </p:cSld>
  <p:clrMapOvr>
    <a:masterClrMapping/>
  </p:clrMapOvr>
  <p:transition spd="slow" advTm="2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59A76-68B5-4F1A-AAC4-31F22337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319B54-7AD4-430F-9442-90FE27438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8EA3B-64F3-444B-92C7-608459B7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A0220C-B31B-42FF-B8D5-162FD5620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3AB92-AAC0-4E28-8523-859802123C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D7D20F-B513-4D3F-BF98-CAFA0A0C2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82224"/>
      </p:ext>
    </p:extLst>
  </p:cSld>
  <p:clrMapOvr>
    <a:masterClrMapping/>
  </p:clrMapOvr>
  <p:transition spd="slow" advTm="2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E30E49-3CB2-418E-A54B-F1944538D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18575" y="579438"/>
            <a:ext cx="2540000" cy="55419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ECCADE-E468-47F3-B5DF-4C2221451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95400" y="579438"/>
            <a:ext cx="7470775" cy="55419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769D9-C2CB-4453-B730-11480143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010C53-72D0-4C3A-B1FD-A1FA62DC8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5C1F-19A9-4EA8-9D5A-ACCA8E16A1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2DF2F7-F510-4297-8A61-CDE7F2F8B9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275621"/>
      </p:ext>
    </p:extLst>
  </p:cSld>
  <p:clrMapOvr>
    <a:masterClrMapping/>
  </p:clrMapOvr>
  <p:transition spd="slow" advTm="2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4C04D-C8DA-4161-B345-DB3F6F9B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00926B-9E67-4C78-B0A5-E1C7ED0E1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401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37198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5CA08-B374-44FA-873B-9C6EF2D9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FE0E9-EC97-45B2-A4A0-43A4C33D1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5A6630-082F-4C70-B382-6F0C6FD65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50020249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9B2B-60F9-4FC9-AC82-294EB835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D66EAE-9DC7-444C-B5EC-1AC81AB21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0F86C-114D-41E6-9B37-7845D9C9D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4B6669-7AC0-436E-AFB9-8D2F78D71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CA974-DB0B-418E-8AFB-1EBED2562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45157709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BCC4F-50B8-43DE-9578-FB9281EC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6888455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002178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BE1D0-0A4B-4BB7-A918-62C0F373B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710A1-AB3D-4AAB-B12D-09976AB6F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B60411-0AB8-489E-B875-7EA73B781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2077531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2CC72-3EE2-4A00-98E2-674195A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C3D13E-A750-4791-BBF0-D3DBF89CD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BF90F-29D9-424A-BA29-5F8ACB2F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9372397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8">
            <a:extLst>
              <a:ext uri="{FF2B5EF4-FFF2-40B4-BE49-F238E27FC236}">
                <a16:creationId xmlns:a16="http://schemas.microsoft.com/office/drawing/2014/main" id="{73F3CDE4-D358-468D-8EE9-1F23AC7458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61814" y="1280553"/>
            <a:ext cx="10596307" cy="4600714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EBA8C1D0-3205-46AF-BAB9-858B94A88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kumimoji="0" lang="zh-CN" altLang="en-US" sz="1800" b="1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61D2298A-7CC6-48F0-8B87-2DA9A0F07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kumimoji="0" lang="zh-CN" altLang="en-US" sz="1800" b="1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116739" name="标题占位符 1">
            <a:extLst>
              <a:ext uri="{FF2B5EF4-FFF2-40B4-BE49-F238E27FC236}">
                <a16:creationId xmlns:a16="http://schemas.microsoft.com/office/drawing/2014/main" id="{60B0823F-3E00-4DD8-90BE-3F3834239F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6713"/>
            <a:ext cx="105140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0" tIns="60940" rIns="121880" bIns="609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E5CB23-1D74-4CF0-8786-C583EAC51A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40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0" tIns="60940" rIns="121880" bIns="609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random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>
            <a:extLst>
              <a:ext uri="{FF2B5EF4-FFF2-40B4-BE49-F238E27FC236}">
                <a16:creationId xmlns:a16="http://schemas.microsoft.com/office/drawing/2014/main" id="{622A43F8-1D50-43CA-A32B-3FF38F21B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7930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095" tIns="38095" rIns="38095" bIns="3809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endParaRPr kumimoji="0" lang="zh-CN" altLang="zh-CN" sz="100" b="0"/>
          </a:p>
        </p:txBody>
      </p:sp>
      <p:sp>
        <p:nvSpPr>
          <p:cNvPr id="1027" name="Text Box 3">
            <a:extLst>
              <a:ext uri="{FF2B5EF4-FFF2-40B4-BE49-F238E27FC236}">
                <a16:creationId xmlns:a16="http://schemas.microsoft.com/office/drawing/2014/main" id="{B5690624-3726-408A-A2B0-2E67E4E90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79300" cy="68500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095" tIns="38095" rIns="38095" bIns="3809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endParaRPr kumimoji="0" lang="zh-CN" altLang="zh-CN" sz="100" b="0"/>
          </a:p>
        </p:txBody>
      </p:sp>
      <p:sp>
        <p:nvSpPr>
          <p:cNvPr id="167940" name="未知">
            <a:extLst>
              <a:ext uri="{FF2B5EF4-FFF2-40B4-BE49-F238E27FC236}">
                <a16:creationId xmlns:a16="http://schemas.microsoft.com/office/drawing/2014/main" id="{A211F81C-91F4-4931-BB7A-07D0EAA0684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79300" cy="6850063"/>
          </a:xfrm>
          <a:custGeom>
            <a:avLst/>
            <a:gdLst>
              <a:gd name="T0" fmla="*/ 2147483646 w 21600"/>
              <a:gd name="T1" fmla="*/ 9553935 h 21600"/>
              <a:gd name="T2" fmla="*/ 2147483646 w 21600"/>
              <a:gd name="T3" fmla="*/ 30169771 h 21600"/>
              <a:gd name="T4" fmla="*/ 2147483646 w 21600"/>
              <a:gd name="T5" fmla="*/ 50685392 h 21600"/>
              <a:gd name="T6" fmla="*/ 2147483646 w 21600"/>
              <a:gd name="T7" fmla="*/ 72407703 h 21600"/>
              <a:gd name="T8" fmla="*/ 2147483646 w 21600"/>
              <a:gd name="T9" fmla="*/ 94230545 h 21600"/>
              <a:gd name="T10" fmla="*/ 2147483646 w 21600"/>
              <a:gd name="T11" fmla="*/ 115952856 h 21600"/>
              <a:gd name="T12" fmla="*/ 2147483646 w 21600"/>
              <a:gd name="T13" fmla="*/ 138881856 h 21600"/>
              <a:gd name="T14" fmla="*/ 2147483646 w 21600"/>
              <a:gd name="T15" fmla="*/ 163017863 h 21600"/>
              <a:gd name="T16" fmla="*/ 2147483646 w 21600"/>
              <a:gd name="T17" fmla="*/ 187153869 h 21600"/>
              <a:gd name="T18" fmla="*/ 2147483646 w 21600"/>
              <a:gd name="T19" fmla="*/ 211390407 h 21600"/>
              <a:gd name="T20" fmla="*/ 2147483646 w 21600"/>
              <a:gd name="T21" fmla="*/ 234319407 h 21600"/>
              <a:gd name="T22" fmla="*/ 2147483646 w 21600"/>
              <a:gd name="T23" fmla="*/ 259662103 h 21600"/>
              <a:gd name="T24" fmla="*/ 2147483646 w 21600"/>
              <a:gd name="T25" fmla="*/ 285105330 h 21600"/>
              <a:gd name="T26" fmla="*/ 2147483646 w 21600"/>
              <a:gd name="T27" fmla="*/ 311654716 h 21600"/>
              <a:gd name="T28" fmla="*/ 2147483646 w 21600"/>
              <a:gd name="T29" fmla="*/ 335790723 h 21600"/>
              <a:gd name="T30" fmla="*/ 2147483646 w 21600"/>
              <a:gd name="T31" fmla="*/ 363547114 h 21600"/>
              <a:gd name="T32" fmla="*/ 2147483646 w 21600"/>
              <a:gd name="T33" fmla="*/ 2147483646 h 21600"/>
              <a:gd name="T34" fmla="*/ 0 w 21600"/>
              <a:gd name="T35" fmla="*/ 420366801 h 21600"/>
              <a:gd name="T36" fmla="*/ 25760314 w 21600"/>
              <a:gd name="T37" fmla="*/ 391403720 h 21600"/>
              <a:gd name="T38" fmla="*/ 52951944 w 21600"/>
              <a:gd name="T39" fmla="*/ 361133419 h 21600"/>
              <a:gd name="T40" fmla="*/ 82111212 w 21600"/>
              <a:gd name="T41" fmla="*/ 332170337 h 21600"/>
              <a:gd name="T42" fmla="*/ 111091565 w 21600"/>
              <a:gd name="T43" fmla="*/ 303207256 h 21600"/>
              <a:gd name="T44" fmla="*/ 141681727 w 21600"/>
              <a:gd name="T45" fmla="*/ 275350333 h 21600"/>
              <a:gd name="T46" fmla="*/ 172272311 w 21600"/>
              <a:gd name="T47" fmla="*/ 247594259 h 21600"/>
              <a:gd name="T48" fmla="*/ 204472703 w 21600"/>
              <a:gd name="T49" fmla="*/ 219837867 h 21600"/>
              <a:gd name="T50" fmla="*/ 235241779 w 21600"/>
              <a:gd name="T51" fmla="*/ 193187633 h 21600"/>
              <a:gd name="T52" fmla="*/ 269051980 w 21600"/>
              <a:gd name="T53" fmla="*/ 167844937 h 21600"/>
              <a:gd name="T54" fmla="*/ 302862603 w 21600"/>
              <a:gd name="T55" fmla="*/ 142502241 h 21600"/>
              <a:gd name="T56" fmla="*/ 338283035 w 21600"/>
              <a:gd name="T57" fmla="*/ 117159545 h 21600"/>
              <a:gd name="T58" fmla="*/ 372093235 w 21600"/>
              <a:gd name="T59" fmla="*/ 91716318 h 21600"/>
              <a:gd name="T60" fmla="*/ 407513667 w 21600"/>
              <a:gd name="T61" fmla="*/ 68787318 h 21600"/>
              <a:gd name="T62" fmla="*/ 446154138 w 21600"/>
              <a:gd name="T63" fmla="*/ 44651311 h 21600"/>
              <a:gd name="T64" fmla="*/ 481753484 w 21600"/>
              <a:gd name="T65" fmla="*/ 21722311 h 21600"/>
              <a:gd name="T66" fmla="*/ 520393955 w 21600"/>
              <a:gd name="T67" fmla="*/ 0 h 216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600" h="21600">
                <a:moveTo>
                  <a:pt x="18906" y="0"/>
                </a:moveTo>
                <a:lnTo>
                  <a:pt x="18996" y="95"/>
                </a:lnTo>
                <a:lnTo>
                  <a:pt x="19095" y="192"/>
                </a:lnTo>
                <a:lnTo>
                  <a:pt x="19194" y="300"/>
                </a:lnTo>
                <a:lnTo>
                  <a:pt x="19284" y="396"/>
                </a:lnTo>
                <a:lnTo>
                  <a:pt x="19383" y="504"/>
                </a:lnTo>
                <a:lnTo>
                  <a:pt x="19474" y="612"/>
                </a:lnTo>
                <a:lnTo>
                  <a:pt x="19564" y="720"/>
                </a:lnTo>
                <a:lnTo>
                  <a:pt x="19654" y="828"/>
                </a:lnTo>
                <a:lnTo>
                  <a:pt x="19744" y="937"/>
                </a:lnTo>
                <a:lnTo>
                  <a:pt x="19843" y="1056"/>
                </a:lnTo>
                <a:lnTo>
                  <a:pt x="19924" y="1153"/>
                </a:lnTo>
                <a:lnTo>
                  <a:pt x="20014" y="1273"/>
                </a:lnTo>
                <a:lnTo>
                  <a:pt x="20104" y="1381"/>
                </a:lnTo>
                <a:lnTo>
                  <a:pt x="20185" y="1513"/>
                </a:lnTo>
                <a:lnTo>
                  <a:pt x="20275" y="1621"/>
                </a:lnTo>
                <a:lnTo>
                  <a:pt x="20356" y="1729"/>
                </a:lnTo>
                <a:lnTo>
                  <a:pt x="20446" y="1861"/>
                </a:lnTo>
                <a:lnTo>
                  <a:pt x="20527" y="1969"/>
                </a:lnTo>
                <a:lnTo>
                  <a:pt x="20608" y="2102"/>
                </a:lnTo>
                <a:lnTo>
                  <a:pt x="20690" y="2210"/>
                </a:lnTo>
                <a:lnTo>
                  <a:pt x="20762" y="2330"/>
                </a:lnTo>
                <a:lnTo>
                  <a:pt x="20852" y="2462"/>
                </a:lnTo>
                <a:lnTo>
                  <a:pt x="20924" y="2582"/>
                </a:lnTo>
                <a:lnTo>
                  <a:pt x="21005" y="2714"/>
                </a:lnTo>
                <a:lnTo>
                  <a:pt x="21077" y="2835"/>
                </a:lnTo>
                <a:lnTo>
                  <a:pt x="21158" y="2955"/>
                </a:lnTo>
                <a:lnTo>
                  <a:pt x="21230" y="3099"/>
                </a:lnTo>
                <a:lnTo>
                  <a:pt x="21311" y="3219"/>
                </a:lnTo>
                <a:lnTo>
                  <a:pt x="21374" y="3339"/>
                </a:lnTo>
                <a:lnTo>
                  <a:pt x="21455" y="3483"/>
                </a:lnTo>
                <a:lnTo>
                  <a:pt x="21527" y="3615"/>
                </a:lnTo>
                <a:lnTo>
                  <a:pt x="21600" y="3735"/>
                </a:lnTo>
                <a:lnTo>
                  <a:pt x="21600" y="21600"/>
                </a:lnTo>
                <a:lnTo>
                  <a:pt x="0" y="21600"/>
                </a:lnTo>
                <a:lnTo>
                  <a:pt x="0" y="4180"/>
                </a:lnTo>
                <a:lnTo>
                  <a:pt x="71" y="4036"/>
                </a:lnTo>
                <a:lnTo>
                  <a:pt x="144" y="3892"/>
                </a:lnTo>
                <a:lnTo>
                  <a:pt x="225" y="3735"/>
                </a:lnTo>
                <a:lnTo>
                  <a:pt x="296" y="3591"/>
                </a:lnTo>
                <a:lnTo>
                  <a:pt x="378" y="3447"/>
                </a:lnTo>
                <a:lnTo>
                  <a:pt x="459" y="3303"/>
                </a:lnTo>
                <a:lnTo>
                  <a:pt x="531" y="3159"/>
                </a:lnTo>
                <a:lnTo>
                  <a:pt x="621" y="3015"/>
                </a:lnTo>
                <a:lnTo>
                  <a:pt x="702" y="2882"/>
                </a:lnTo>
                <a:lnTo>
                  <a:pt x="792" y="2738"/>
                </a:lnTo>
                <a:lnTo>
                  <a:pt x="873" y="2594"/>
                </a:lnTo>
                <a:lnTo>
                  <a:pt x="963" y="2462"/>
                </a:lnTo>
                <a:lnTo>
                  <a:pt x="1044" y="2318"/>
                </a:lnTo>
                <a:lnTo>
                  <a:pt x="1143" y="2186"/>
                </a:lnTo>
                <a:lnTo>
                  <a:pt x="1224" y="2066"/>
                </a:lnTo>
                <a:lnTo>
                  <a:pt x="1315" y="1921"/>
                </a:lnTo>
                <a:lnTo>
                  <a:pt x="1413" y="1801"/>
                </a:lnTo>
                <a:lnTo>
                  <a:pt x="1504" y="1669"/>
                </a:lnTo>
                <a:lnTo>
                  <a:pt x="1594" y="1537"/>
                </a:lnTo>
                <a:lnTo>
                  <a:pt x="1693" y="1417"/>
                </a:lnTo>
                <a:lnTo>
                  <a:pt x="1783" y="1285"/>
                </a:lnTo>
                <a:lnTo>
                  <a:pt x="1891" y="1165"/>
                </a:lnTo>
                <a:lnTo>
                  <a:pt x="1981" y="1045"/>
                </a:lnTo>
                <a:lnTo>
                  <a:pt x="2080" y="912"/>
                </a:lnTo>
                <a:lnTo>
                  <a:pt x="2188" y="792"/>
                </a:lnTo>
                <a:lnTo>
                  <a:pt x="2278" y="684"/>
                </a:lnTo>
                <a:lnTo>
                  <a:pt x="2386" y="552"/>
                </a:lnTo>
                <a:lnTo>
                  <a:pt x="2494" y="444"/>
                </a:lnTo>
                <a:lnTo>
                  <a:pt x="2593" y="324"/>
                </a:lnTo>
                <a:lnTo>
                  <a:pt x="2693" y="216"/>
                </a:lnTo>
                <a:lnTo>
                  <a:pt x="2801" y="95"/>
                </a:lnTo>
                <a:lnTo>
                  <a:pt x="2909" y="0"/>
                </a:lnTo>
                <a:lnTo>
                  <a:pt x="18906" y="0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62" tIns="48381" rIns="96762" bIns="48381"/>
          <a:lstStyle/>
          <a:p>
            <a:endParaRPr lang="zh-CN" altLang="en-US"/>
          </a:p>
        </p:txBody>
      </p:sp>
      <p:sp>
        <p:nvSpPr>
          <p:cNvPr id="167941" name="未知">
            <a:extLst>
              <a:ext uri="{FF2B5EF4-FFF2-40B4-BE49-F238E27FC236}">
                <a16:creationId xmlns:a16="http://schemas.microsoft.com/office/drawing/2014/main" id="{1213DBC6-7D7F-4B68-8134-CDC00F6C1457}"/>
              </a:ext>
            </a:extLst>
          </p:cNvPr>
          <p:cNvSpPr>
            <a:spLocks/>
          </p:cNvSpPr>
          <p:nvPr/>
        </p:nvSpPr>
        <p:spPr bwMode="auto">
          <a:xfrm>
            <a:off x="242888" y="0"/>
            <a:ext cx="11936412" cy="6850063"/>
          </a:xfrm>
          <a:custGeom>
            <a:avLst/>
            <a:gdLst>
              <a:gd name="T0" fmla="*/ 2147483646 w 21600"/>
              <a:gd name="T1" fmla="*/ 9553935 h 21600"/>
              <a:gd name="T2" fmla="*/ 2147483646 w 21600"/>
              <a:gd name="T3" fmla="*/ 30169771 h 21600"/>
              <a:gd name="T4" fmla="*/ 2147483646 w 21600"/>
              <a:gd name="T5" fmla="*/ 53099088 h 21600"/>
              <a:gd name="T6" fmla="*/ 2147483646 w 21600"/>
              <a:gd name="T7" fmla="*/ 77234777 h 21600"/>
              <a:gd name="T8" fmla="*/ 2147483646 w 21600"/>
              <a:gd name="T9" fmla="*/ 102678005 h 21600"/>
              <a:gd name="T10" fmla="*/ 2147483646 w 21600"/>
              <a:gd name="T11" fmla="*/ 129227707 h 21600"/>
              <a:gd name="T12" fmla="*/ 2147483646 w 21600"/>
              <a:gd name="T13" fmla="*/ 154570403 h 21600"/>
              <a:gd name="T14" fmla="*/ 2147483646 w 21600"/>
              <a:gd name="T15" fmla="*/ 183533484 h 21600"/>
              <a:gd name="T16" fmla="*/ 2147483646 w 21600"/>
              <a:gd name="T17" fmla="*/ 212597096 h 21600"/>
              <a:gd name="T18" fmla="*/ 2147483646 w 21600"/>
              <a:gd name="T19" fmla="*/ 241560178 h 21600"/>
              <a:gd name="T20" fmla="*/ 2147483646 w 21600"/>
              <a:gd name="T21" fmla="*/ 272936955 h 21600"/>
              <a:gd name="T22" fmla="*/ 2147483646 w 21600"/>
              <a:gd name="T23" fmla="*/ 304413946 h 21600"/>
              <a:gd name="T24" fmla="*/ 2147483646 w 21600"/>
              <a:gd name="T25" fmla="*/ 335790723 h 21600"/>
              <a:gd name="T26" fmla="*/ 2147483646 w 21600"/>
              <a:gd name="T27" fmla="*/ 370787885 h 21600"/>
              <a:gd name="T28" fmla="*/ 2147483646 w 21600"/>
              <a:gd name="T29" fmla="*/ 404678571 h 21600"/>
              <a:gd name="T30" fmla="*/ 2147483646 w 21600"/>
              <a:gd name="T31" fmla="*/ 439675734 h 21600"/>
              <a:gd name="T32" fmla="*/ 2147483646 w 21600"/>
              <a:gd name="T33" fmla="*/ 2147483646 h 21600"/>
              <a:gd name="T34" fmla="*/ 243100375 w 21600"/>
              <a:gd name="T35" fmla="*/ 2147483646 h 21600"/>
              <a:gd name="T36" fmla="*/ 213034854 w 21600"/>
              <a:gd name="T37" fmla="*/ 2106963625 h 21600"/>
              <a:gd name="T38" fmla="*/ 186233629 w 21600"/>
              <a:gd name="T39" fmla="*/ 2062211466 h 21600"/>
              <a:gd name="T40" fmla="*/ 159432405 w 21600"/>
              <a:gd name="T41" fmla="*/ 2018666313 h 21600"/>
              <a:gd name="T42" fmla="*/ 135723868 w 21600"/>
              <a:gd name="T43" fmla="*/ 1972808313 h 21600"/>
              <a:gd name="T44" fmla="*/ 113561469 w 21600"/>
              <a:gd name="T45" fmla="*/ 1926949995 h 21600"/>
              <a:gd name="T46" fmla="*/ 93116815 w 21600"/>
              <a:gd name="T47" fmla="*/ 1879784457 h 21600"/>
              <a:gd name="T48" fmla="*/ 74046689 w 21600"/>
              <a:gd name="T49" fmla="*/ 1833926140 h 21600"/>
              <a:gd name="T50" fmla="*/ 58240859 w 21600"/>
              <a:gd name="T51" fmla="*/ 1785553912 h 21600"/>
              <a:gd name="T52" fmla="*/ 44153190 w 21600"/>
              <a:gd name="T53" fmla="*/ 1735974679 h 21600"/>
              <a:gd name="T54" fmla="*/ 31439635 w 21600"/>
              <a:gd name="T55" fmla="*/ 1687702982 h 21600"/>
              <a:gd name="T56" fmla="*/ 20444654 w 21600"/>
              <a:gd name="T57" fmla="*/ 1638123749 h 21600"/>
              <a:gd name="T58" fmla="*/ 10995395 w 21600"/>
              <a:gd name="T59" fmla="*/ 1588645046 h 21600"/>
              <a:gd name="T60" fmla="*/ 6184962 w 21600"/>
              <a:gd name="T61" fmla="*/ 1536652434 h 21600"/>
              <a:gd name="T62" fmla="*/ 1374528 w 21600"/>
              <a:gd name="T63" fmla="*/ 1487173731 h 21600"/>
              <a:gd name="T64" fmla="*/ 0 w 21600"/>
              <a:gd name="T65" fmla="*/ 1435181118 h 21600"/>
              <a:gd name="T66" fmla="*/ 0 w 21600"/>
              <a:gd name="T67" fmla="*/ 1351811729 h 21600"/>
              <a:gd name="T68" fmla="*/ 10995395 w 21600"/>
              <a:gd name="T69" fmla="*/ 1238272252 h 21600"/>
              <a:gd name="T70" fmla="*/ 32986186 w 21600"/>
              <a:gd name="T71" fmla="*/ 1127146471 h 21600"/>
              <a:gd name="T72" fmla="*/ 61505156 w 21600"/>
              <a:gd name="T73" fmla="*/ 1019641392 h 21600"/>
              <a:gd name="T74" fmla="*/ 104112210 w 21600"/>
              <a:gd name="T75" fmla="*/ 913242154 h 21600"/>
              <a:gd name="T76" fmla="*/ 153075834 w 21600"/>
              <a:gd name="T77" fmla="*/ 810564149 h 21600"/>
              <a:gd name="T78" fmla="*/ 213034854 w 21600"/>
              <a:gd name="T79" fmla="*/ 712712902 h 21600"/>
              <a:gd name="T80" fmla="*/ 279350444 w 21600"/>
              <a:gd name="T81" fmla="*/ 617275668 h 21600"/>
              <a:gd name="T82" fmla="*/ 355115292 w 21600"/>
              <a:gd name="T83" fmla="*/ 525458819 h 21600"/>
              <a:gd name="T84" fmla="*/ 437236711 w 21600"/>
              <a:gd name="T85" fmla="*/ 438468727 h 21600"/>
              <a:gd name="T86" fmla="*/ 528978998 w 21600"/>
              <a:gd name="T87" fmla="*/ 356306344 h 21600"/>
              <a:gd name="T88" fmla="*/ 625188500 w 21600"/>
              <a:gd name="T89" fmla="*/ 278970718 h 21600"/>
              <a:gd name="T90" fmla="*/ 729472319 w 21600"/>
              <a:gd name="T91" fmla="*/ 207770022 h 21600"/>
              <a:gd name="T92" fmla="*/ 839941099 w 21600"/>
              <a:gd name="T93" fmla="*/ 140088862 h 21600"/>
              <a:gd name="T94" fmla="*/ 956766865 w 21600"/>
              <a:gd name="T95" fmla="*/ 79648473 h 21600"/>
              <a:gd name="T96" fmla="*/ 1078402649 w 21600"/>
              <a:gd name="T97" fmla="*/ 25342696 h 21600"/>
              <a:gd name="T98" fmla="*/ 2147483646 w 21600"/>
              <a:gd name="T99" fmla="*/ 0 h 216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600" h="21600">
                <a:moveTo>
                  <a:pt x="17390" y="0"/>
                </a:moveTo>
                <a:lnTo>
                  <a:pt x="17546" y="95"/>
                </a:lnTo>
                <a:lnTo>
                  <a:pt x="17702" y="204"/>
                </a:lnTo>
                <a:lnTo>
                  <a:pt x="17849" y="300"/>
                </a:lnTo>
                <a:lnTo>
                  <a:pt x="18005" y="420"/>
                </a:lnTo>
                <a:lnTo>
                  <a:pt x="18153" y="528"/>
                </a:lnTo>
                <a:lnTo>
                  <a:pt x="18300" y="660"/>
                </a:lnTo>
                <a:lnTo>
                  <a:pt x="18447" y="768"/>
                </a:lnTo>
                <a:lnTo>
                  <a:pt x="18584" y="900"/>
                </a:lnTo>
                <a:lnTo>
                  <a:pt x="18732" y="1021"/>
                </a:lnTo>
                <a:lnTo>
                  <a:pt x="18870" y="1141"/>
                </a:lnTo>
                <a:lnTo>
                  <a:pt x="19007" y="1285"/>
                </a:lnTo>
                <a:lnTo>
                  <a:pt x="19154" y="1405"/>
                </a:lnTo>
                <a:lnTo>
                  <a:pt x="19292" y="1537"/>
                </a:lnTo>
                <a:lnTo>
                  <a:pt x="19430" y="1681"/>
                </a:lnTo>
                <a:lnTo>
                  <a:pt x="19568" y="1825"/>
                </a:lnTo>
                <a:lnTo>
                  <a:pt x="19697" y="1958"/>
                </a:lnTo>
                <a:lnTo>
                  <a:pt x="19825" y="2114"/>
                </a:lnTo>
                <a:lnTo>
                  <a:pt x="19954" y="2258"/>
                </a:lnTo>
                <a:lnTo>
                  <a:pt x="20092" y="2402"/>
                </a:lnTo>
                <a:lnTo>
                  <a:pt x="20211" y="2546"/>
                </a:lnTo>
                <a:lnTo>
                  <a:pt x="20340" y="2714"/>
                </a:lnTo>
                <a:lnTo>
                  <a:pt x="20459" y="2871"/>
                </a:lnTo>
                <a:lnTo>
                  <a:pt x="20579" y="3027"/>
                </a:lnTo>
                <a:lnTo>
                  <a:pt x="20708" y="3183"/>
                </a:lnTo>
                <a:lnTo>
                  <a:pt x="20818" y="3339"/>
                </a:lnTo>
                <a:lnTo>
                  <a:pt x="20938" y="3519"/>
                </a:lnTo>
                <a:lnTo>
                  <a:pt x="21048" y="3687"/>
                </a:lnTo>
                <a:lnTo>
                  <a:pt x="21167" y="3844"/>
                </a:lnTo>
                <a:lnTo>
                  <a:pt x="21269" y="4024"/>
                </a:lnTo>
                <a:lnTo>
                  <a:pt x="21379" y="4192"/>
                </a:lnTo>
                <a:lnTo>
                  <a:pt x="21489" y="4372"/>
                </a:lnTo>
                <a:lnTo>
                  <a:pt x="21600" y="4540"/>
                </a:lnTo>
                <a:lnTo>
                  <a:pt x="21600" y="21600"/>
                </a:lnTo>
                <a:lnTo>
                  <a:pt x="1497" y="21600"/>
                </a:lnTo>
                <a:lnTo>
                  <a:pt x="1415" y="21383"/>
                </a:lnTo>
                <a:lnTo>
                  <a:pt x="1323" y="21167"/>
                </a:lnTo>
                <a:lnTo>
                  <a:pt x="1240" y="20951"/>
                </a:lnTo>
                <a:lnTo>
                  <a:pt x="1157" y="20734"/>
                </a:lnTo>
                <a:lnTo>
                  <a:pt x="1084" y="20506"/>
                </a:lnTo>
                <a:lnTo>
                  <a:pt x="1001" y="20290"/>
                </a:lnTo>
                <a:lnTo>
                  <a:pt x="928" y="20073"/>
                </a:lnTo>
                <a:lnTo>
                  <a:pt x="854" y="19845"/>
                </a:lnTo>
                <a:lnTo>
                  <a:pt x="790" y="19617"/>
                </a:lnTo>
                <a:lnTo>
                  <a:pt x="726" y="19389"/>
                </a:lnTo>
                <a:lnTo>
                  <a:pt x="661" y="19161"/>
                </a:lnTo>
                <a:lnTo>
                  <a:pt x="597" y="18932"/>
                </a:lnTo>
                <a:lnTo>
                  <a:pt x="542" y="18692"/>
                </a:lnTo>
                <a:lnTo>
                  <a:pt x="487" y="18464"/>
                </a:lnTo>
                <a:lnTo>
                  <a:pt x="431" y="18236"/>
                </a:lnTo>
                <a:lnTo>
                  <a:pt x="385" y="17995"/>
                </a:lnTo>
                <a:lnTo>
                  <a:pt x="339" y="17755"/>
                </a:lnTo>
                <a:lnTo>
                  <a:pt x="293" y="17503"/>
                </a:lnTo>
                <a:lnTo>
                  <a:pt x="257" y="17262"/>
                </a:lnTo>
                <a:lnTo>
                  <a:pt x="211" y="17034"/>
                </a:lnTo>
                <a:lnTo>
                  <a:pt x="183" y="16782"/>
                </a:lnTo>
                <a:lnTo>
                  <a:pt x="146" y="16530"/>
                </a:lnTo>
                <a:lnTo>
                  <a:pt x="119" y="16289"/>
                </a:lnTo>
                <a:lnTo>
                  <a:pt x="91" y="16049"/>
                </a:lnTo>
                <a:lnTo>
                  <a:pt x="64" y="15797"/>
                </a:lnTo>
                <a:lnTo>
                  <a:pt x="45" y="15545"/>
                </a:lnTo>
                <a:lnTo>
                  <a:pt x="36" y="15280"/>
                </a:lnTo>
                <a:lnTo>
                  <a:pt x="18" y="15040"/>
                </a:lnTo>
                <a:lnTo>
                  <a:pt x="8" y="14788"/>
                </a:lnTo>
                <a:lnTo>
                  <a:pt x="0" y="14524"/>
                </a:lnTo>
                <a:lnTo>
                  <a:pt x="0" y="14271"/>
                </a:lnTo>
                <a:lnTo>
                  <a:pt x="0" y="14019"/>
                </a:lnTo>
                <a:lnTo>
                  <a:pt x="0" y="13442"/>
                </a:lnTo>
                <a:lnTo>
                  <a:pt x="27" y="12878"/>
                </a:lnTo>
                <a:lnTo>
                  <a:pt x="64" y="12313"/>
                </a:lnTo>
                <a:lnTo>
                  <a:pt x="119" y="11760"/>
                </a:lnTo>
                <a:lnTo>
                  <a:pt x="192" y="11208"/>
                </a:lnTo>
                <a:lnTo>
                  <a:pt x="266" y="10667"/>
                </a:lnTo>
                <a:lnTo>
                  <a:pt x="358" y="10139"/>
                </a:lnTo>
                <a:lnTo>
                  <a:pt x="477" y="9598"/>
                </a:lnTo>
                <a:lnTo>
                  <a:pt x="606" y="9081"/>
                </a:lnTo>
                <a:lnTo>
                  <a:pt x="744" y="8577"/>
                </a:lnTo>
                <a:lnTo>
                  <a:pt x="891" y="8060"/>
                </a:lnTo>
                <a:lnTo>
                  <a:pt x="1056" y="7568"/>
                </a:lnTo>
                <a:lnTo>
                  <a:pt x="1240" y="7087"/>
                </a:lnTo>
                <a:lnTo>
                  <a:pt x="1433" y="6595"/>
                </a:lnTo>
                <a:lnTo>
                  <a:pt x="1626" y="6138"/>
                </a:lnTo>
                <a:lnTo>
                  <a:pt x="1838" y="5682"/>
                </a:lnTo>
                <a:lnTo>
                  <a:pt x="2067" y="5225"/>
                </a:lnTo>
                <a:lnTo>
                  <a:pt x="2306" y="4793"/>
                </a:lnTo>
                <a:lnTo>
                  <a:pt x="2545" y="4360"/>
                </a:lnTo>
                <a:lnTo>
                  <a:pt x="2812" y="3940"/>
                </a:lnTo>
                <a:lnTo>
                  <a:pt x="3079" y="3543"/>
                </a:lnTo>
                <a:lnTo>
                  <a:pt x="3354" y="3147"/>
                </a:lnTo>
                <a:lnTo>
                  <a:pt x="3639" y="2774"/>
                </a:lnTo>
                <a:lnTo>
                  <a:pt x="3942" y="2414"/>
                </a:lnTo>
                <a:lnTo>
                  <a:pt x="4246" y="2066"/>
                </a:lnTo>
                <a:lnTo>
                  <a:pt x="4558" y="1717"/>
                </a:lnTo>
                <a:lnTo>
                  <a:pt x="4889" y="1393"/>
                </a:lnTo>
                <a:lnTo>
                  <a:pt x="5229" y="1092"/>
                </a:lnTo>
                <a:lnTo>
                  <a:pt x="5569" y="792"/>
                </a:lnTo>
                <a:lnTo>
                  <a:pt x="5919" y="504"/>
                </a:lnTo>
                <a:lnTo>
                  <a:pt x="6277" y="252"/>
                </a:lnTo>
                <a:lnTo>
                  <a:pt x="6645" y="0"/>
                </a:lnTo>
                <a:lnTo>
                  <a:pt x="17390" y="0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62" tIns="48381" rIns="96762" bIns="48381"/>
          <a:lstStyle/>
          <a:p>
            <a:endParaRPr lang="zh-CN" altLang="en-US"/>
          </a:p>
        </p:txBody>
      </p:sp>
      <p:sp>
        <p:nvSpPr>
          <p:cNvPr id="167942" name="未知">
            <a:extLst>
              <a:ext uri="{FF2B5EF4-FFF2-40B4-BE49-F238E27FC236}">
                <a16:creationId xmlns:a16="http://schemas.microsoft.com/office/drawing/2014/main" id="{66B4B0F3-72B2-4FB3-AAED-877CFF762B08}"/>
              </a:ext>
            </a:extLst>
          </p:cNvPr>
          <p:cNvSpPr>
            <a:spLocks/>
          </p:cNvSpPr>
          <p:nvPr/>
        </p:nvSpPr>
        <p:spPr bwMode="auto">
          <a:xfrm>
            <a:off x="268288" y="0"/>
            <a:ext cx="11911012" cy="6850063"/>
          </a:xfrm>
          <a:custGeom>
            <a:avLst/>
            <a:gdLst>
              <a:gd name="T0" fmla="*/ 2147483646 w 21600"/>
              <a:gd name="T1" fmla="*/ 8447460 h 21600"/>
              <a:gd name="T2" fmla="*/ 2147483646 w 21600"/>
              <a:gd name="T3" fmla="*/ 28963081 h 21600"/>
              <a:gd name="T4" fmla="*/ 2147483646 w 21600"/>
              <a:gd name="T5" fmla="*/ 51892081 h 21600"/>
              <a:gd name="T6" fmla="*/ 2147483646 w 21600"/>
              <a:gd name="T7" fmla="*/ 78441784 h 21600"/>
              <a:gd name="T8" fmla="*/ 2147483646 w 21600"/>
              <a:gd name="T9" fmla="*/ 109818244 h 21600"/>
              <a:gd name="T10" fmla="*/ 2147483646 w 21600"/>
              <a:gd name="T11" fmla="*/ 141295552 h 21600"/>
              <a:gd name="T12" fmla="*/ 2147483646 w 21600"/>
              <a:gd name="T13" fmla="*/ 177499403 h 21600"/>
              <a:gd name="T14" fmla="*/ 2147483646 w 21600"/>
              <a:gd name="T15" fmla="*/ 215010792 h 21600"/>
              <a:gd name="T16" fmla="*/ 2147483646 w 21600"/>
              <a:gd name="T17" fmla="*/ 256041718 h 21600"/>
              <a:gd name="T18" fmla="*/ 2147483646 w 21600"/>
              <a:gd name="T19" fmla="*/ 300793560 h 21600"/>
              <a:gd name="T20" fmla="*/ 2147483646 w 21600"/>
              <a:gd name="T21" fmla="*/ 346651878 h 21600"/>
              <a:gd name="T22" fmla="*/ 2147483646 w 21600"/>
              <a:gd name="T23" fmla="*/ 396231112 h 21600"/>
              <a:gd name="T24" fmla="*/ 2147483646 w 21600"/>
              <a:gd name="T25" fmla="*/ 446916504 h 21600"/>
              <a:gd name="T26" fmla="*/ 2147483646 w 21600"/>
              <a:gd name="T27" fmla="*/ 498909116 h 21600"/>
              <a:gd name="T28" fmla="*/ 2147483646 w 21600"/>
              <a:gd name="T29" fmla="*/ 555628589 h 21600"/>
              <a:gd name="T30" fmla="*/ 2147483646 w 21600"/>
              <a:gd name="T31" fmla="*/ 612448593 h 21600"/>
              <a:gd name="T32" fmla="*/ 2147483646 w 21600"/>
              <a:gd name="T33" fmla="*/ 2147483646 h 21600"/>
              <a:gd name="T34" fmla="*/ 187335562 w 21600"/>
              <a:gd name="T35" fmla="*/ 2147483646 h 21600"/>
              <a:gd name="T36" fmla="*/ 163726278 w 21600"/>
              <a:gd name="T37" fmla="*/ 2114204396 h 21600"/>
              <a:gd name="T38" fmla="*/ 141656532 w 21600"/>
              <a:gd name="T39" fmla="*/ 2075486317 h 21600"/>
              <a:gd name="T40" fmla="*/ 122837519 w 21600"/>
              <a:gd name="T41" fmla="*/ 2035662081 h 21600"/>
              <a:gd name="T42" fmla="*/ 103847263 w 21600"/>
              <a:gd name="T43" fmla="*/ 1995737313 h 21600"/>
              <a:gd name="T44" fmla="*/ 88107740 w 21600"/>
              <a:gd name="T45" fmla="*/ 1954706387 h 21600"/>
              <a:gd name="T46" fmla="*/ 70828266 w 21600"/>
              <a:gd name="T47" fmla="*/ 1913574613 h 21600"/>
              <a:gd name="T48" fmla="*/ 58168233 w 21600"/>
              <a:gd name="T49" fmla="*/ 1872543687 h 21600"/>
              <a:gd name="T50" fmla="*/ 43968248 w 21600"/>
              <a:gd name="T51" fmla="*/ 1830205224 h 21600"/>
              <a:gd name="T52" fmla="*/ 34558535 w 21600"/>
              <a:gd name="T53" fmla="*/ 1787967291 h 21600"/>
              <a:gd name="T54" fmla="*/ 23609284 w 21600"/>
              <a:gd name="T55" fmla="*/ 1744422138 h 21600"/>
              <a:gd name="T56" fmla="*/ 15568693 w 21600"/>
              <a:gd name="T57" fmla="*/ 1700977517 h 21600"/>
              <a:gd name="T58" fmla="*/ 7698931 w 21600"/>
              <a:gd name="T59" fmla="*/ 1657532895 h 21600"/>
              <a:gd name="T60" fmla="*/ 4619442 w 21600"/>
              <a:gd name="T61" fmla="*/ 1613987742 h 21600"/>
              <a:gd name="T62" fmla="*/ 1368708 w 21600"/>
              <a:gd name="T63" fmla="*/ 1570543120 h 21600"/>
              <a:gd name="T64" fmla="*/ 0 w 21600"/>
              <a:gd name="T65" fmla="*/ 1524584272 h 21600"/>
              <a:gd name="T66" fmla="*/ 1368708 w 21600"/>
              <a:gd name="T67" fmla="*/ 1433974112 h 21600"/>
              <a:gd name="T68" fmla="*/ 15568693 w 21600"/>
              <a:gd name="T69" fmla="*/ 1301126337 h 21600"/>
              <a:gd name="T70" fmla="*/ 45508200 w 21600"/>
              <a:gd name="T71" fmla="*/ 1170591092 h 21600"/>
              <a:gd name="T72" fmla="*/ 88107740 w 21600"/>
              <a:gd name="T73" fmla="*/ 1044984088 h 21600"/>
              <a:gd name="T74" fmla="*/ 146446804 w 21600"/>
              <a:gd name="T75" fmla="*/ 924103309 h 21600"/>
              <a:gd name="T76" fmla="*/ 217275070 w 21600"/>
              <a:gd name="T77" fmla="*/ 805736758 h 21600"/>
              <a:gd name="T78" fmla="*/ 297684292 w 21600"/>
              <a:gd name="T79" fmla="*/ 694610976 h 21600"/>
              <a:gd name="T80" fmla="*/ 390753134 w 21600"/>
              <a:gd name="T81" fmla="*/ 589519276 h 21600"/>
              <a:gd name="T82" fmla="*/ 494771641 w 21600"/>
              <a:gd name="T83" fmla="*/ 490461657 h 21600"/>
              <a:gd name="T84" fmla="*/ 608199448 w 21600"/>
              <a:gd name="T85" fmla="*/ 397437801 h 21600"/>
              <a:gd name="T86" fmla="*/ 731036967 w 21600"/>
              <a:gd name="T87" fmla="*/ 314068412 h 21600"/>
              <a:gd name="T88" fmla="*/ 863455030 w 21600"/>
              <a:gd name="T89" fmla="*/ 235526097 h 21600"/>
              <a:gd name="T90" fmla="*/ 1003743267 w 21600"/>
              <a:gd name="T91" fmla="*/ 166638248 h 21600"/>
              <a:gd name="T92" fmla="*/ 1151900852 w 21600"/>
              <a:gd name="T93" fmla="*/ 107404865 h 21600"/>
              <a:gd name="T94" fmla="*/ 1307928613 w 21600"/>
              <a:gd name="T95" fmla="*/ 56719473 h 21600"/>
              <a:gd name="T96" fmla="*/ 1468575401 w 21600"/>
              <a:gd name="T97" fmla="*/ 15587699 h 21600"/>
              <a:gd name="T98" fmla="*/ 2147483646 w 21600"/>
              <a:gd name="T99" fmla="*/ 0 h 216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600" h="21600">
                <a:moveTo>
                  <a:pt x="14534" y="0"/>
                </a:moveTo>
                <a:lnTo>
                  <a:pt x="14811" y="84"/>
                </a:lnTo>
                <a:lnTo>
                  <a:pt x="15078" y="179"/>
                </a:lnTo>
                <a:lnTo>
                  <a:pt x="15345" y="288"/>
                </a:lnTo>
                <a:lnTo>
                  <a:pt x="15603" y="396"/>
                </a:lnTo>
                <a:lnTo>
                  <a:pt x="15870" y="516"/>
                </a:lnTo>
                <a:lnTo>
                  <a:pt x="16128" y="648"/>
                </a:lnTo>
                <a:lnTo>
                  <a:pt x="16386" y="780"/>
                </a:lnTo>
                <a:lnTo>
                  <a:pt x="16644" y="924"/>
                </a:lnTo>
                <a:lnTo>
                  <a:pt x="16893" y="1092"/>
                </a:lnTo>
                <a:lnTo>
                  <a:pt x="17141" y="1249"/>
                </a:lnTo>
                <a:lnTo>
                  <a:pt x="17381" y="1405"/>
                </a:lnTo>
                <a:lnTo>
                  <a:pt x="17620" y="1585"/>
                </a:lnTo>
                <a:lnTo>
                  <a:pt x="17860" y="1765"/>
                </a:lnTo>
                <a:lnTo>
                  <a:pt x="18090" y="1945"/>
                </a:lnTo>
                <a:lnTo>
                  <a:pt x="18320" y="2138"/>
                </a:lnTo>
                <a:lnTo>
                  <a:pt x="18541" y="2342"/>
                </a:lnTo>
                <a:lnTo>
                  <a:pt x="18772" y="2546"/>
                </a:lnTo>
                <a:lnTo>
                  <a:pt x="18992" y="2762"/>
                </a:lnTo>
                <a:lnTo>
                  <a:pt x="19195" y="2991"/>
                </a:lnTo>
                <a:lnTo>
                  <a:pt x="19416" y="3219"/>
                </a:lnTo>
                <a:lnTo>
                  <a:pt x="19619" y="3447"/>
                </a:lnTo>
                <a:lnTo>
                  <a:pt x="19822" y="3687"/>
                </a:lnTo>
                <a:lnTo>
                  <a:pt x="20015" y="3940"/>
                </a:lnTo>
                <a:lnTo>
                  <a:pt x="20218" y="4180"/>
                </a:lnTo>
                <a:lnTo>
                  <a:pt x="20402" y="4444"/>
                </a:lnTo>
                <a:lnTo>
                  <a:pt x="20586" y="4709"/>
                </a:lnTo>
                <a:lnTo>
                  <a:pt x="20761" y="4961"/>
                </a:lnTo>
                <a:lnTo>
                  <a:pt x="20936" y="5237"/>
                </a:lnTo>
                <a:lnTo>
                  <a:pt x="21111" y="5525"/>
                </a:lnTo>
                <a:lnTo>
                  <a:pt x="21277" y="5802"/>
                </a:lnTo>
                <a:lnTo>
                  <a:pt x="21443" y="6090"/>
                </a:lnTo>
                <a:lnTo>
                  <a:pt x="21600" y="6378"/>
                </a:lnTo>
                <a:lnTo>
                  <a:pt x="21600" y="21600"/>
                </a:lnTo>
                <a:lnTo>
                  <a:pt x="1160" y="21600"/>
                </a:lnTo>
                <a:lnTo>
                  <a:pt x="1095" y="21407"/>
                </a:lnTo>
                <a:lnTo>
                  <a:pt x="1022" y="21215"/>
                </a:lnTo>
                <a:lnTo>
                  <a:pt x="957" y="21023"/>
                </a:lnTo>
                <a:lnTo>
                  <a:pt x="893" y="20831"/>
                </a:lnTo>
                <a:lnTo>
                  <a:pt x="828" y="20638"/>
                </a:lnTo>
                <a:lnTo>
                  <a:pt x="773" y="20434"/>
                </a:lnTo>
                <a:lnTo>
                  <a:pt x="718" y="20242"/>
                </a:lnTo>
                <a:lnTo>
                  <a:pt x="663" y="20038"/>
                </a:lnTo>
                <a:lnTo>
                  <a:pt x="607" y="19845"/>
                </a:lnTo>
                <a:lnTo>
                  <a:pt x="552" y="19641"/>
                </a:lnTo>
                <a:lnTo>
                  <a:pt x="515" y="19437"/>
                </a:lnTo>
                <a:lnTo>
                  <a:pt x="460" y="19233"/>
                </a:lnTo>
                <a:lnTo>
                  <a:pt x="414" y="19028"/>
                </a:lnTo>
                <a:lnTo>
                  <a:pt x="368" y="18824"/>
                </a:lnTo>
                <a:lnTo>
                  <a:pt x="340" y="18620"/>
                </a:lnTo>
                <a:lnTo>
                  <a:pt x="294" y="18404"/>
                </a:lnTo>
                <a:lnTo>
                  <a:pt x="257" y="18199"/>
                </a:lnTo>
                <a:lnTo>
                  <a:pt x="220" y="17983"/>
                </a:lnTo>
                <a:lnTo>
                  <a:pt x="202" y="17779"/>
                </a:lnTo>
                <a:lnTo>
                  <a:pt x="165" y="17563"/>
                </a:lnTo>
                <a:lnTo>
                  <a:pt x="138" y="17346"/>
                </a:lnTo>
                <a:lnTo>
                  <a:pt x="110" y="17130"/>
                </a:lnTo>
                <a:lnTo>
                  <a:pt x="91" y="16914"/>
                </a:lnTo>
                <a:lnTo>
                  <a:pt x="64" y="16698"/>
                </a:lnTo>
                <a:lnTo>
                  <a:pt x="45" y="16482"/>
                </a:lnTo>
                <a:lnTo>
                  <a:pt x="36" y="16265"/>
                </a:lnTo>
                <a:lnTo>
                  <a:pt x="27" y="16049"/>
                </a:lnTo>
                <a:lnTo>
                  <a:pt x="18" y="15833"/>
                </a:lnTo>
                <a:lnTo>
                  <a:pt x="8" y="15617"/>
                </a:lnTo>
                <a:lnTo>
                  <a:pt x="0" y="15388"/>
                </a:lnTo>
                <a:lnTo>
                  <a:pt x="0" y="15160"/>
                </a:lnTo>
                <a:lnTo>
                  <a:pt x="0" y="14944"/>
                </a:lnTo>
                <a:lnTo>
                  <a:pt x="8" y="14259"/>
                </a:lnTo>
                <a:lnTo>
                  <a:pt x="36" y="13598"/>
                </a:lnTo>
                <a:lnTo>
                  <a:pt x="91" y="12938"/>
                </a:lnTo>
                <a:lnTo>
                  <a:pt x="174" y="12289"/>
                </a:lnTo>
                <a:lnTo>
                  <a:pt x="266" y="11640"/>
                </a:lnTo>
                <a:lnTo>
                  <a:pt x="386" y="11004"/>
                </a:lnTo>
                <a:lnTo>
                  <a:pt x="515" y="10391"/>
                </a:lnTo>
                <a:lnTo>
                  <a:pt x="672" y="9778"/>
                </a:lnTo>
                <a:lnTo>
                  <a:pt x="856" y="9189"/>
                </a:lnTo>
                <a:lnTo>
                  <a:pt x="1049" y="8589"/>
                </a:lnTo>
                <a:lnTo>
                  <a:pt x="1270" y="8012"/>
                </a:lnTo>
                <a:lnTo>
                  <a:pt x="1492" y="7460"/>
                </a:lnTo>
                <a:lnTo>
                  <a:pt x="1740" y="6907"/>
                </a:lnTo>
                <a:lnTo>
                  <a:pt x="2007" y="6367"/>
                </a:lnTo>
                <a:lnTo>
                  <a:pt x="2284" y="5862"/>
                </a:lnTo>
                <a:lnTo>
                  <a:pt x="2579" y="5345"/>
                </a:lnTo>
                <a:lnTo>
                  <a:pt x="2892" y="4877"/>
                </a:lnTo>
                <a:lnTo>
                  <a:pt x="3214" y="4408"/>
                </a:lnTo>
                <a:lnTo>
                  <a:pt x="3555" y="3952"/>
                </a:lnTo>
                <a:lnTo>
                  <a:pt x="3914" y="3531"/>
                </a:lnTo>
                <a:lnTo>
                  <a:pt x="4273" y="3123"/>
                </a:lnTo>
                <a:lnTo>
                  <a:pt x="4660" y="2727"/>
                </a:lnTo>
                <a:lnTo>
                  <a:pt x="5047" y="2342"/>
                </a:lnTo>
                <a:lnTo>
                  <a:pt x="5452" y="1994"/>
                </a:lnTo>
                <a:lnTo>
                  <a:pt x="5867" y="1657"/>
                </a:lnTo>
                <a:lnTo>
                  <a:pt x="6290" y="1345"/>
                </a:lnTo>
                <a:lnTo>
                  <a:pt x="6733" y="1068"/>
                </a:lnTo>
                <a:lnTo>
                  <a:pt x="7184" y="804"/>
                </a:lnTo>
                <a:lnTo>
                  <a:pt x="7645" y="564"/>
                </a:lnTo>
                <a:lnTo>
                  <a:pt x="8105" y="348"/>
                </a:lnTo>
                <a:lnTo>
                  <a:pt x="8584" y="155"/>
                </a:lnTo>
                <a:lnTo>
                  <a:pt x="9063" y="0"/>
                </a:lnTo>
                <a:lnTo>
                  <a:pt x="14534" y="0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62" tIns="48381" rIns="96762" bIns="48381"/>
          <a:lstStyle/>
          <a:p>
            <a:endParaRPr lang="zh-CN" altLang="en-US"/>
          </a:p>
        </p:txBody>
      </p:sp>
      <p:sp>
        <p:nvSpPr>
          <p:cNvPr id="167943" name="未知">
            <a:extLst>
              <a:ext uri="{FF2B5EF4-FFF2-40B4-BE49-F238E27FC236}">
                <a16:creationId xmlns:a16="http://schemas.microsoft.com/office/drawing/2014/main" id="{A7EB87CD-9E01-43E5-9385-605A3FD7ED45}"/>
              </a:ext>
            </a:extLst>
          </p:cNvPr>
          <p:cNvSpPr>
            <a:spLocks/>
          </p:cNvSpPr>
          <p:nvPr/>
        </p:nvSpPr>
        <p:spPr bwMode="auto">
          <a:xfrm>
            <a:off x="1198563" y="1508125"/>
            <a:ext cx="10644187" cy="3932238"/>
          </a:xfrm>
          <a:custGeom>
            <a:avLst/>
            <a:gdLst>
              <a:gd name="T0" fmla="*/ 2147483646 w 21600"/>
              <a:gd name="T1" fmla="*/ 316925821 h 21600"/>
              <a:gd name="T2" fmla="*/ 2147483646 w 21600"/>
              <a:gd name="T3" fmla="*/ 366825558 h 21600"/>
              <a:gd name="T4" fmla="*/ 2147483646 w 21600"/>
              <a:gd name="T5" fmla="*/ 477790947 h 21600"/>
              <a:gd name="T6" fmla="*/ 2147483646 w 21600"/>
              <a:gd name="T7" fmla="*/ 601247929 h 21600"/>
              <a:gd name="T8" fmla="*/ 2147483646 w 21600"/>
              <a:gd name="T9" fmla="*/ 452145292 h 21600"/>
              <a:gd name="T10" fmla="*/ 2147483646 w 21600"/>
              <a:gd name="T11" fmla="*/ 452145292 h 21600"/>
              <a:gd name="T12" fmla="*/ 2147483646 w 21600"/>
              <a:gd name="T13" fmla="*/ 195556385 h 21600"/>
              <a:gd name="T14" fmla="*/ 2147483646 w 21600"/>
              <a:gd name="T15" fmla="*/ 292638608 h 21600"/>
              <a:gd name="T16" fmla="*/ 2147483646 w 21600"/>
              <a:gd name="T17" fmla="*/ 408441743 h 21600"/>
              <a:gd name="T18" fmla="*/ 2147483646 w 21600"/>
              <a:gd name="T19" fmla="*/ 444491445 h 21600"/>
              <a:gd name="T20" fmla="*/ 2147483646 w 21600"/>
              <a:gd name="T21" fmla="*/ 438262307 h 21600"/>
              <a:gd name="T22" fmla="*/ 2147483646 w 21600"/>
              <a:gd name="T23" fmla="*/ 417454032 h 21600"/>
              <a:gd name="T24" fmla="*/ 1977189777 w 21600"/>
              <a:gd name="T25" fmla="*/ 359900450 h 21600"/>
              <a:gd name="T26" fmla="*/ 1853239565 w 21600"/>
              <a:gd name="T27" fmla="*/ 401516635 h 21600"/>
              <a:gd name="T28" fmla="*/ 1826454277 w 21600"/>
              <a:gd name="T29" fmla="*/ 556185755 h 21600"/>
              <a:gd name="T30" fmla="*/ 1603972428 w 21600"/>
              <a:gd name="T31" fmla="*/ 454928624 h 21600"/>
              <a:gd name="T32" fmla="*/ 1611078820 w 21600"/>
              <a:gd name="T33" fmla="*/ 313446701 h 21600"/>
              <a:gd name="T34" fmla="*/ 1804041953 w 21600"/>
              <a:gd name="T35" fmla="*/ 300955292 h 21600"/>
              <a:gd name="T36" fmla="*/ 1636360983 w 21600"/>
              <a:gd name="T37" fmla="*/ 264905590 h 21600"/>
              <a:gd name="T38" fmla="*/ 1477289160 w 21600"/>
              <a:gd name="T39" fmla="*/ 315534246 h 21600"/>
              <a:gd name="T40" fmla="*/ 1589896797 w 21600"/>
              <a:gd name="T41" fmla="*/ 222593616 h 21600"/>
              <a:gd name="T42" fmla="*/ 1751838090 w 21600"/>
              <a:gd name="T43" fmla="*/ 180281643 h 21600"/>
              <a:gd name="T44" fmla="*/ 1670115881 w 21600"/>
              <a:gd name="T45" fmla="*/ 202481311 h 21600"/>
              <a:gd name="T46" fmla="*/ 1871551749 w 21600"/>
              <a:gd name="T47" fmla="*/ 128957199 h 21600"/>
              <a:gd name="T48" fmla="*/ 2005341409 w 21600"/>
              <a:gd name="T49" fmla="*/ 77665888 h 21600"/>
              <a:gd name="T50" fmla="*/ 2096903437 w 21600"/>
              <a:gd name="T51" fmla="*/ 98440848 h 21600"/>
              <a:gd name="T52" fmla="*/ 2147483646 w 21600"/>
              <a:gd name="T53" fmla="*/ 92211709 h 21600"/>
              <a:gd name="T54" fmla="*/ 2147483646 w 21600"/>
              <a:gd name="T55" fmla="*/ 628980947 h 21600"/>
              <a:gd name="T56" fmla="*/ 2147483646 w 21600"/>
              <a:gd name="T57" fmla="*/ 554794180 h 21600"/>
              <a:gd name="T58" fmla="*/ 1533592794 w 21600"/>
              <a:gd name="T59" fmla="*/ 237172571 h 21600"/>
              <a:gd name="T60" fmla="*/ 1437794584 w 21600"/>
              <a:gd name="T61" fmla="*/ 157419138 h 21600"/>
              <a:gd name="T62" fmla="*/ 1629391373 w 21600"/>
              <a:gd name="T63" fmla="*/ 293334578 h 21600"/>
              <a:gd name="T64" fmla="*/ 1184291264 w 21600"/>
              <a:gd name="T65" fmla="*/ 185152339 h 21600"/>
              <a:gd name="T66" fmla="*/ 1029455993 w 21600"/>
              <a:gd name="T67" fmla="*/ 18687597 h 21600"/>
              <a:gd name="T68" fmla="*/ 1473052607 w 21600"/>
              <a:gd name="T69" fmla="*/ 228822755 h 21600"/>
              <a:gd name="T70" fmla="*/ 942130518 w 21600"/>
              <a:gd name="T71" fmla="*/ 363379570 h 21600"/>
              <a:gd name="T72" fmla="*/ 944863945 w 21600"/>
              <a:gd name="T73" fmla="*/ 375870979 h 21600"/>
              <a:gd name="T74" fmla="*/ 1251937842 w 21600"/>
              <a:gd name="T75" fmla="*/ 491674114 h 21600"/>
              <a:gd name="T76" fmla="*/ 1008273970 w 21600"/>
              <a:gd name="T77" fmla="*/ 662280631 h 21600"/>
              <a:gd name="T78" fmla="*/ 984358521 w 21600"/>
              <a:gd name="T79" fmla="*/ 715692439 h 21600"/>
              <a:gd name="T80" fmla="*/ 888559941 w 21600"/>
              <a:gd name="T81" fmla="*/ 430641411 h 21600"/>
              <a:gd name="T82" fmla="*/ 515342962 w 21600"/>
              <a:gd name="T83" fmla="*/ 296117729 h 21600"/>
              <a:gd name="T84" fmla="*/ 340692012 w 21600"/>
              <a:gd name="T85" fmla="*/ 189989902 h 21600"/>
              <a:gd name="T86" fmla="*/ 515342962 w 21600"/>
              <a:gd name="T87" fmla="*/ 106094694 h 21600"/>
              <a:gd name="T88" fmla="*/ 895529551 w 21600"/>
              <a:gd name="T89" fmla="*/ 159473551 h 21600"/>
              <a:gd name="T90" fmla="*/ 791395018 w 21600"/>
              <a:gd name="T91" fmla="*/ 198339536 h 21600"/>
              <a:gd name="T92" fmla="*/ 1088493054 w 21600"/>
              <a:gd name="T93" fmla="*/ 235780813 h 21600"/>
              <a:gd name="T94" fmla="*/ 892796494 w 21600"/>
              <a:gd name="T95" fmla="*/ 355029754 h 21600"/>
              <a:gd name="T96" fmla="*/ 811074285 w 21600"/>
              <a:gd name="T97" fmla="*/ 371000466 h 21600"/>
              <a:gd name="T98" fmla="*/ 991328130 w 21600"/>
              <a:gd name="T99" fmla="*/ 414008227 h 21600"/>
              <a:gd name="T100" fmla="*/ 160438167 w 21600"/>
              <a:gd name="T101" fmla="*/ 160865126 h 21600"/>
              <a:gd name="T102" fmla="*/ 160438167 w 21600"/>
              <a:gd name="T103" fmla="*/ 160865126 h 21600"/>
              <a:gd name="T104" fmla="*/ 230817801 w 21600"/>
              <a:gd name="T105" fmla="*/ 371000466 h 21600"/>
              <a:gd name="T106" fmla="*/ 508373353 w 21600"/>
              <a:gd name="T107" fmla="*/ 565165094 h 21600"/>
              <a:gd name="T108" fmla="*/ 395629303 w 21600"/>
              <a:gd name="T109" fmla="*/ 545085921 h 21600"/>
              <a:gd name="T110" fmla="*/ 2037729964 w 21600"/>
              <a:gd name="T111" fmla="*/ 283626319 h 21600"/>
              <a:gd name="T112" fmla="*/ 1972953225 w 21600"/>
              <a:gd name="T113" fmla="*/ 305825987 h 21600"/>
              <a:gd name="T114" fmla="*/ 1747601907 w 21600"/>
              <a:gd name="T115" fmla="*/ 278755624 h 2160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1600" h="21600">
                <a:moveTo>
                  <a:pt x="20414" y="7785"/>
                </a:moveTo>
                <a:lnTo>
                  <a:pt x="19982" y="8141"/>
                </a:lnTo>
                <a:lnTo>
                  <a:pt x="19868" y="7890"/>
                </a:lnTo>
                <a:lnTo>
                  <a:pt x="20270" y="7513"/>
                </a:lnTo>
                <a:lnTo>
                  <a:pt x="20414" y="7785"/>
                </a:lnTo>
                <a:close/>
                <a:moveTo>
                  <a:pt x="19816" y="8455"/>
                </a:moveTo>
                <a:lnTo>
                  <a:pt x="19487" y="9565"/>
                </a:lnTo>
                <a:lnTo>
                  <a:pt x="18951" y="10129"/>
                </a:lnTo>
                <a:lnTo>
                  <a:pt x="18786" y="9774"/>
                </a:lnTo>
                <a:lnTo>
                  <a:pt x="19332" y="9146"/>
                </a:lnTo>
                <a:lnTo>
                  <a:pt x="19518" y="8078"/>
                </a:lnTo>
                <a:lnTo>
                  <a:pt x="19816" y="8455"/>
                </a:lnTo>
                <a:close/>
                <a:moveTo>
                  <a:pt x="19744" y="10820"/>
                </a:moveTo>
                <a:lnTo>
                  <a:pt x="19569" y="11071"/>
                </a:lnTo>
                <a:lnTo>
                  <a:pt x="19415" y="10088"/>
                </a:lnTo>
                <a:lnTo>
                  <a:pt x="19518" y="10129"/>
                </a:lnTo>
                <a:lnTo>
                  <a:pt x="19744" y="10820"/>
                </a:lnTo>
                <a:close/>
                <a:moveTo>
                  <a:pt x="20023" y="15153"/>
                </a:moveTo>
                <a:lnTo>
                  <a:pt x="18951" y="14692"/>
                </a:lnTo>
                <a:lnTo>
                  <a:pt x="18920" y="13918"/>
                </a:lnTo>
                <a:lnTo>
                  <a:pt x="19930" y="14420"/>
                </a:lnTo>
                <a:lnTo>
                  <a:pt x="20023" y="15153"/>
                </a:lnTo>
                <a:close/>
                <a:moveTo>
                  <a:pt x="21569" y="19402"/>
                </a:moveTo>
                <a:lnTo>
                  <a:pt x="21197" y="20343"/>
                </a:lnTo>
                <a:lnTo>
                  <a:pt x="21012" y="20281"/>
                </a:lnTo>
                <a:lnTo>
                  <a:pt x="20960" y="19757"/>
                </a:lnTo>
                <a:lnTo>
                  <a:pt x="21424" y="18732"/>
                </a:lnTo>
                <a:lnTo>
                  <a:pt x="21239" y="18146"/>
                </a:lnTo>
                <a:lnTo>
                  <a:pt x="21342" y="17832"/>
                </a:lnTo>
                <a:lnTo>
                  <a:pt x="21527" y="18355"/>
                </a:lnTo>
                <a:lnTo>
                  <a:pt x="21569" y="19402"/>
                </a:lnTo>
                <a:close/>
                <a:moveTo>
                  <a:pt x="18662" y="13793"/>
                </a:moveTo>
                <a:lnTo>
                  <a:pt x="18456" y="14525"/>
                </a:lnTo>
                <a:lnTo>
                  <a:pt x="18281" y="14462"/>
                </a:lnTo>
                <a:lnTo>
                  <a:pt x="18456" y="13646"/>
                </a:lnTo>
                <a:lnTo>
                  <a:pt x="18662" y="13793"/>
                </a:lnTo>
                <a:close/>
                <a:moveTo>
                  <a:pt x="18281" y="13646"/>
                </a:moveTo>
                <a:lnTo>
                  <a:pt x="18065" y="14462"/>
                </a:lnTo>
                <a:lnTo>
                  <a:pt x="17683" y="14274"/>
                </a:lnTo>
                <a:lnTo>
                  <a:pt x="17714" y="13646"/>
                </a:lnTo>
                <a:lnTo>
                  <a:pt x="18044" y="12955"/>
                </a:lnTo>
                <a:lnTo>
                  <a:pt x="18281" y="13646"/>
                </a:lnTo>
                <a:close/>
                <a:moveTo>
                  <a:pt x="21600" y="5588"/>
                </a:moveTo>
                <a:lnTo>
                  <a:pt x="20878" y="5734"/>
                </a:lnTo>
                <a:lnTo>
                  <a:pt x="20898" y="6279"/>
                </a:lnTo>
                <a:lnTo>
                  <a:pt x="20476" y="7409"/>
                </a:lnTo>
                <a:lnTo>
                  <a:pt x="20383" y="6362"/>
                </a:lnTo>
                <a:lnTo>
                  <a:pt x="20620" y="5734"/>
                </a:lnTo>
                <a:lnTo>
                  <a:pt x="19806" y="5902"/>
                </a:lnTo>
                <a:lnTo>
                  <a:pt x="19311" y="6404"/>
                </a:lnTo>
                <a:lnTo>
                  <a:pt x="19250" y="6843"/>
                </a:lnTo>
                <a:lnTo>
                  <a:pt x="19600" y="6676"/>
                </a:lnTo>
                <a:lnTo>
                  <a:pt x="19621" y="7681"/>
                </a:lnTo>
                <a:lnTo>
                  <a:pt x="19384" y="7722"/>
                </a:lnTo>
                <a:lnTo>
                  <a:pt x="19311" y="8204"/>
                </a:lnTo>
                <a:lnTo>
                  <a:pt x="18848" y="8832"/>
                </a:lnTo>
                <a:lnTo>
                  <a:pt x="18920" y="9250"/>
                </a:lnTo>
                <a:lnTo>
                  <a:pt x="18611" y="9669"/>
                </a:lnTo>
                <a:lnTo>
                  <a:pt x="18508" y="8937"/>
                </a:lnTo>
                <a:lnTo>
                  <a:pt x="18302" y="9146"/>
                </a:lnTo>
                <a:lnTo>
                  <a:pt x="18353" y="10611"/>
                </a:lnTo>
                <a:lnTo>
                  <a:pt x="17477" y="11637"/>
                </a:lnTo>
                <a:lnTo>
                  <a:pt x="17714" y="12327"/>
                </a:lnTo>
                <a:lnTo>
                  <a:pt x="17333" y="12809"/>
                </a:lnTo>
                <a:lnTo>
                  <a:pt x="17168" y="12181"/>
                </a:lnTo>
                <a:lnTo>
                  <a:pt x="17085" y="12243"/>
                </a:lnTo>
                <a:lnTo>
                  <a:pt x="17168" y="12913"/>
                </a:lnTo>
                <a:lnTo>
                  <a:pt x="17477" y="13311"/>
                </a:lnTo>
                <a:lnTo>
                  <a:pt x="17374" y="13541"/>
                </a:lnTo>
                <a:lnTo>
                  <a:pt x="17168" y="13415"/>
                </a:lnTo>
                <a:lnTo>
                  <a:pt x="17220" y="13730"/>
                </a:lnTo>
                <a:lnTo>
                  <a:pt x="17395" y="13793"/>
                </a:lnTo>
                <a:lnTo>
                  <a:pt x="17508" y="14420"/>
                </a:lnTo>
                <a:lnTo>
                  <a:pt x="17972" y="14776"/>
                </a:lnTo>
                <a:lnTo>
                  <a:pt x="17992" y="15090"/>
                </a:lnTo>
                <a:lnTo>
                  <a:pt x="17457" y="14902"/>
                </a:lnTo>
                <a:lnTo>
                  <a:pt x="16704" y="13227"/>
                </a:lnTo>
                <a:lnTo>
                  <a:pt x="17014" y="13290"/>
                </a:lnTo>
                <a:lnTo>
                  <a:pt x="16570" y="11344"/>
                </a:lnTo>
                <a:lnTo>
                  <a:pt x="16570" y="10820"/>
                </a:lnTo>
                <a:lnTo>
                  <a:pt x="16457" y="10820"/>
                </a:lnTo>
                <a:lnTo>
                  <a:pt x="16395" y="11281"/>
                </a:lnTo>
                <a:lnTo>
                  <a:pt x="15973" y="11950"/>
                </a:lnTo>
                <a:lnTo>
                  <a:pt x="15973" y="12599"/>
                </a:lnTo>
                <a:lnTo>
                  <a:pt x="15633" y="12809"/>
                </a:lnTo>
                <a:lnTo>
                  <a:pt x="15416" y="11595"/>
                </a:lnTo>
                <a:lnTo>
                  <a:pt x="15272" y="11511"/>
                </a:lnTo>
                <a:lnTo>
                  <a:pt x="15282" y="10820"/>
                </a:lnTo>
                <a:lnTo>
                  <a:pt x="14056" y="10339"/>
                </a:lnTo>
                <a:lnTo>
                  <a:pt x="14252" y="11030"/>
                </a:lnTo>
                <a:lnTo>
                  <a:pt x="14468" y="10862"/>
                </a:lnTo>
                <a:lnTo>
                  <a:pt x="14695" y="11344"/>
                </a:lnTo>
                <a:lnTo>
                  <a:pt x="14468" y="11909"/>
                </a:lnTo>
                <a:lnTo>
                  <a:pt x="13911" y="12327"/>
                </a:lnTo>
                <a:lnTo>
                  <a:pt x="13365" y="10129"/>
                </a:lnTo>
                <a:lnTo>
                  <a:pt x="13201" y="10129"/>
                </a:lnTo>
                <a:lnTo>
                  <a:pt x="13180" y="10548"/>
                </a:lnTo>
                <a:lnTo>
                  <a:pt x="13561" y="12118"/>
                </a:lnTo>
                <a:lnTo>
                  <a:pt x="13850" y="12558"/>
                </a:lnTo>
                <a:lnTo>
                  <a:pt x="14283" y="12495"/>
                </a:lnTo>
                <a:lnTo>
                  <a:pt x="13489" y="14839"/>
                </a:lnTo>
                <a:lnTo>
                  <a:pt x="13582" y="15048"/>
                </a:lnTo>
                <a:lnTo>
                  <a:pt x="13613" y="15822"/>
                </a:lnTo>
                <a:lnTo>
                  <a:pt x="13376" y="16200"/>
                </a:lnTo>
                <a:lnTo>
                  <a:pt x="13365" y="16786"/>
                </a:lnTo>
                <a:lnTo>
                  <a:pt x="12737" y="18292"/>
                </a:lnTo>
                <a:lnTo>
                  <a:pt x="12252" y="18229"/>
                </a:lnTo>
                <a:lnTo>
                  <a:pt x="11809" y="15822"/>
                </a:lnTo>
                <a:lnTo>
                  <a:pt x="11943" y="15467"/>
                </a:lnTo>
                <a:lnTo>
                  <a:pt x="11943" y="14839"/>
                </a:lnTo>
                <a:lnTo>
                  <a:pt x="11583" y="13960"/>
                </a:lnTo>
                <a:lnTo>
                  <a:pt x="11737" y="13730"/>
                </a:lnTo>
                <a:lnTo>
                  <a:pt x="11376" y="13290"/>
                </a:lnTo>
                <a:lnTo>
                  <a:pt x="10655" y="13227"/>
                </a:lnTo>
                <a:lnTo>
                  <a:pt x="10233" y="12495"/>
                </a:lnTo>
                <a:lnTo>
                  <a:pt x="10212" y="10862"/>
                </a:lnTo>
                <a:lnTo>
                  <a:pt x="11139" y="9250"/>
                </a:lnTo>
                <a:lnTo>
                  <a:pt x="11655" y="9146"/>
                </a:lnTo>
                <a:lnTo>
                  <a:pt x="11789" y="9460"/>
                </a:lnTo>
                <a:lnTo>
                  <a:pt x="11758" y="9732"/>
                </a:lnTo>
                <a:lnTo>
                  <a:pt x="12170" y="9983"/>
                </a:lnTo>
                <a:lnTo>
                  <a:pt x="12376" y="9606"/>
                </a:lnTo>
                <a:lnTo>
                  <a:pt x="12531" y="9878"/>
                </a:lnTo>
                <a:lnTo>
                  <a:pt x="13097" y="9920"/>
                </a:lnTo>
                <a:lnTo>
                  <a:pt x="13201" y="9732"/>
                </a:lnTo>
                <a:lnTo>
                  <a:pt x="13201" y="9083"/>
                </a:lnTo>
                <a:lnTo>
                  <a:pt x="12974" y="9732"/>
                </a:lnTo>
                <a:lnTo>
                  <a:pt x="12665" y="8874"/>
                </a:lnTo>
                <a:lnTo>
                  <a:pt x="12716" y="9732"/>
                </a:lnTo>
                <a:lnTo>
                  <a:pt x="12428" y="9292"/>
                </a:lnTo>
                <a:lnTo>
                  <a:pt x="12376" y="8664"/>
                </a:lnTo>
                <a:lnTo>
                  <a:pt x="12036" y="7848"/>
                </a:lnTo>
                <a:lnTo>
                  <a:pt x="11974" y="7995"/>
                </a:lnTo>
                <a:lnTo>
                  <a:pt x="12252" y="8769"/>
                </a:lnTo>
                <a:lnTo>
                  <a:pt x="12067" y="9292"/>
                </a:lnTo>
                <a:lnTo>
                  <a:pt x="11995" y="8664"/>
                </a:lnTo>
                <a:lnTo>
                  <a:pt x="11675" y="8204"/>
                </a:lnTo>
                <a:lnTo>
                  <a:pt x="11500" y="8518"/>
                </a:lnTo>
                <a:lnTo>
                  <a:pt x="11397" y="8413"/>
                </a:lnTo>
                <a:lnTo>
                  <a:pt x="10810" y="9523"/>
                </a:lnTo>
                <a:lnTo>
                  <a:pt x="10593" y="8351"/>
                </a:lnTo>
                <a:lnTo>
                  <a:pt x="11016" y="8413"/>
                </a:lnTo>
                <a:lnTo>
                  <a:pt x="11098" y="8057"/>
                </a:lnTo>
                <a:lnTo>
                  <a:pt x="10923" y="7722"/>
                </a:lnTo>
                <a:lnTo>
                  <a:pt x="11191" y="7325"/>
                </a:lnTo>
                <a:lnTo>
                  <a:pt x="11346" y="7262"/>
                </a:lnTo>
                <a:lnTo>
                  <a:pt x="11634" y="6718"/>
                </a:lnTo>
                <a:lnTo>
                  <a:pt x="11552" y="6320"/>
                </a:lnTo>
                <a:lnTo>
                  <a:pt x="11706" y="6174"/>
                </a:lnTo>
                <a:lnTo>
                  <a:pt x="11809" y="6488"/>
                </a:lnTo>
                <a:lnTo>
                  <a:pt x="12325" y="6404"/>
                </a:lnTo>
                <a:lnTo>
                  <a:pt x="12355" y="6111"/>
                </a:lnTo>
                <a:lnTo>
                  <a:pt x="12912" y="5671"/>
                </a:lnTo>
                <a:lnTo>
                  <a:pt x="12819" y="5441"/>
                </a:lnTo>
                <a:lnTo>
                  <a:pt x="12459" y="5671"/>
                </a:lnTo>
                <a:lnTo>
                  <a:pt x="12355" y="5232"/>
                </a:lnTo>
                <a:lnTo>
                  <a:pt x="12613" y="4813"/>
                </a:lnTo>
                <a:lnTo>
                  <a:pt x="12459" y="4499"/>
                </a:lnTo>
                <a:lnTo>
                  <a:pt x="12129" y="5357"/>
                </a:lnTo>
                <a:lnTo>
                  <a:pt x="12252" y="5588"/>
                </a:lnTo>
                <a:lnTo>
                  <a:pt x="12221" y="6111"/>
                </a:lnTo>
                <a:lnTo>
                  <a:pt x="11892" y="6320"/>
                </a:lnTo>
                <a:lnTo>
                  <a:pt x="11809" y="5902"/>
                </a:lnTo>
                <a:lnTo>
                  <a:pt x="11448" y="5986"/>
                </a:lnTo>
                <a:lnTo>
                  <a:pt x="11469" y="5357"/>
                </a:lnTo>
                <a:lnTo>
                  <a:pt x="12067" y="3767"/>
                </a:lnTo>
                <a:lnTo>
                  <a:pt x="12716" y="3453"/>
                </a:lnTo>
                <a:lnTo>
                  <a:pt x="13695" y="3892"/>
                </a:lnTo>
                <a:lnTo>
                  <a:pt x="13520" y="4436"/>
                </a:lnTo>
                <a:lnTo>
                  <a:pt x="13128" y="4374"/>
                </a:lnTo>
                <a:lnTo>
                  <a:pt x="13376" y="4918"/>
                </a:lnTo>
                <a:lnTo>
                  <a:pt x="14128" y="3892"/>
                </a:lnTo>
                <a:lnTo>
                  <a:pt x="14623" y="3892"/>
                </a:lnTo>
                <a:lnTo>
                  <a:pt x="14283" y="3139"/>
                </a:lnTo>
                <a:lnTo>
                  <a:pt x="14674" y="2344"/>
                </a:lnTo>
                <a:lnTo>
                  <a:pt x="15210" y="1862"/>
                </a:lnTo>
                <a:lnTo>
                  <a:pt x="15282" y="2239"/>
                </a:lnTo>
                <a:lnTo>
                  <a:pt x="14777" y="2595"/>
                </a:lnTo>
                <a:lnTo>
                  <a:pt x="14489" y="3223"/>
                </a:lnTo>
                <a:lnTo>
                  <a:pt x="15086" y="3955"/>
                </a:lnTo>
                <a:lnTo>
                  <a:pt x="14983" y="3599"/>
                </a:lnTo>
                <a:lnTo>
                  <a:pt x="15344" y="2971"/>
                </a:lnTo>
                <a:lnTo>
                  <a:pt x="15983" y="3286"/>
                </a:lnTo>
                <a:lnTo>
                  <a:pt x="16086" y="2867"/>
                </a:lnTo>
                <a:lnTo>
                  <a:pt x="17240" y="1988"/>
                </a:lnTo>
                <a:lnTo>
                  <a:pt x="18044" y="2344"/>
                </a:lnTo>
                <a:lnTo>
                  <a:pt x="17457" y="3013"/>
                </a:lnTo>
                <a:lnTo>
                  <a:pt x="19291" y="3411"/>
                </a:lnTo>
                <a:lnTo>
                  <a:pt x="19600" y="2783"/>
                </a:lnTo>
                <a:lnTo>
                  <a:pt x="19744" y="3327"/>
                </a:lnTo>
                <a:lnTo>
                  <a:pt x="20620" y="3516"/>
                </a:lnTo>
                <a:lnTo>
                  <a:pt x="20878" y="3767"/>
                </a:lnTo>
                <a:lnTo>
                  <a:pt x="21600" y="3599"/>
                </a:lnTo>
                <a:lnTo>
                  <a:pt x="21600" y="5588"/>
                </a:lnTo>
                <a:close/>
                <a:moveTo>
                  <a:pt x="20321" y="17309"/>
                </a:moveTo>
                <a:lnTo>
                  <a:pt x="19868" y="18983"/>
                </a:lnTo>
                <a:lnTo>
                  <a:pt x="19518" y="18900"/>
                </a:lnTo>
                <a:lnTo>
                  <a:pt x="18817" y="17853"/>
                </a:lnTo>
                <a:lnTo>
                  <a:pt x="18786" y="18146"/>
                </a:lnTo>
                <a:lnTo>
                  <a:pt x="17941" y="18502"/>
                </a:lnTo>
                <a:lnTo>
                  <a:pt x="18044" y="17790"/>
                </a:lnTo>
                <a:lnTo>
                  <a:pt x="17869" y="17623"/>
                </a:lnTo>
                <a:lnTo>
                  <a:pt x="17869" y="16744"/>
                </a:lnTo>
                <a:lnTo>
                  <a:pt x="18971" y="15278"/>
                </a:lnTo>
                <a:lnTo>
                  <a:pt x="19487" y="15948"/>
                </a:lnTo>
                <a:lnTo>
                  <a:pt x="19518" y="15383"/>
                </a:lnTo>
                <a:lnTo>
                  <a:pt x="19672" y="15320"/>
                </a:lnTo>
                <a:lnTo>
                  <a:pt x="20321" y="17309"/>
                </a:lnTo>
                <a:close/>
                <a:moveTo>
                  <a:pt x="11242" y="6718"/>
                </a:moveTo>
                <a:lnTo>
                  <a:pt x="11222" y="7158"/>
                </a:lnTo>
                <a:lnTo>
                  <a:pt x="10861" y="7158"/>
                </a:lnTo>
                <a:lnTo>
                  <a:pt x="10964" y="6718"/>
                </a:lnTo>
                <a:lnTo>
                  <a:pt x="10727" y="6216"/>
                </a:lnTo>
                <a:lnTo>
                  <a:pt x="10913" y="5860"/>
                </a:lnTo>
                <a:lnTo>
                  <a:pt x="11016" y="6362"/>
                </a:lnTo>
                <a:lnTo>
                  <a:pt x="11242" y="6718"/>
                </a:lnTo>
                <a:close/>
                <a:moveTo>
                  <a:pt x="10521" y="4751"/>
                </a:moveTo>
                <a:lnTo>
                  <a:pt x="10057" y="5441"/>
                </a:lnTo>
                <a:lnTo>
                  <a:pt x="9779" y="4583"/>
                </a:lnTo>
                <a:lnTo>
                  <a:pt x="10294" y="4332"/>
                </a:lnTo>
                <a:lnTo>
                  <a:pt x="10521" y="4751"/>
                </a:lnTo>
                <a:close/>
                <a:moveTo>
                  <a:pt x="11974" y="9292"/>
                </a:moveTo>
                <a:lnTo>
                  <a:pt x="11820" y="9167"/>
                </a:lnTo>
                <a:lnTo>
                  <a:pt x="11923" y="8853"/>
                </a:lnTo>
                <a:lnTo>
                  <a:pt x="11974" y="9292"/>
                </a:lnTo>
                <a:close/>
                <a:moveTo>
                  <a:pt x="10408" y="920"/>
                </a:moveTo>
                <a:lnTo>
                  <a:pt x="10119" y="1465"/>
                </a:lnTo>
                <a:lnTo>
                  <a:pt x="10057" y="2783"/>
                </a:lnTo>
                <a:lnTo>
                  <a:pt x="9594" y="4227"/>
                </a:lnTo>
                <a:lnTo>
                  <a:pt x="8841" y="4688"/>
                </a:lnTo>
                <a:lnTo>
                  <a:pt x="8666" y="5588"/>
                </a:lnTo>
                <a:lnTo>
                  <a:pt x="8326" y="5546"/>
                </a:lnTo>
                <a:lnTo>
                  <a:pt x="7955" y="4332"/>
                </a:lnTo>
                <a:lnTo>
                  <a:pt x="7790" y="2720"/>
                </a:lnTo>
                <a:lnTo>
                  <a:pt x="7481" y="2239"/>
                </a:lnTo>
                <a:lnTo>
                  <a:pt x="7151" y="2469"/>
                </a:lnTo>
                <a:lnTo>
                  <a:pt x="6966" y="1988"/>
                </a:lnTo>
                <a:lnTo>
                  <a:pt x="7533" y="564"/>
                </a:lnTo>
                <a:lnTo>
                  <a:pt x="9851" y="0"/>
                </a:lnTo>
                <a:lnTo>
                  <a:pt x="10408" y="920"/>
                </a:lnTo>
                <a:close/>
                <a:moveTo>
                  <a:pt x="10779" y="6906"/>
                </a:moveTo>
                <a:lnTo>
                  <a:pt x="10624" y="7262"/>
                </a:lnTo>
                <a:lnTo>
                  <a:pt x="10449" y="6948"/>
                </a:lnTo>
                <a:lnTo>
                  <a:pt x="10593" y="6404"/>
                </a:lnTo>
                <a:lnTo>
                  <a:pt x="10779" y="6906"/>
                </a:lnTo>
                <a:close/>
                <a:moveTo>
                  <a:pt x="14210" y="15592"/>
                </a:moveTo>
                <a:lnTo>
                  <a:pt x="13973" y="17099"/>
                </a:lnTo>
                <a:lnTo>
                  <a:pt x="13644" y="16618"/>
                </a:lnTo>
                <a:lnTo>
                  <a:pt x="13736" y="15948"/>
                </a:lnTo>
                <a:lnTo>
                  <a:pt x="14066" y="15404"/>
                </a:lnTo>
                <a:lnTo>
                  <a:pt x="14210" y="15592"/>
                </a:lnTo>
                <a:close/>
                <a:moveTo>
                  <a:pt x="6894" y="10967"/>
                </a:moveTo>
                <a:lnTo>
                  <a:pt x="6688" y="10757"/>
                </a:lnTo>
                <a:lnTo>
                  <a:pt x="6688" y="10402"/>
                </a:lnTo>
                <a:lnTo>
                  <a:pt x="6894" y="10967"/>
                </a:lnTo>
                <a:close/>
                <a:moveTo>
                  <a:pt x="7635" y="11950"/>
                </a:moveTo>
                <a:lnTo>
                  <a:pt x="7512" y="12076"/>
                </a:lnTo>
                <a:lnTo>
                  <a:pt x="6863" y="11595"/>
                </a:lnTo>
                <a:lnTo>
                  <a:pt x="6914" y="11344"/>
                </a:lnTo>
                <a:lnTo>
                  <a:pt x="7635" y="11950"/>
                </a:lnTo>
                <a:close/>
                <a:moveTo>
                  <a:pt x="6739" y="11197"/>
                </a:moveTo>
                <a:lnTo>
                  <a:pt x="6688" y="11511"/>
                </a:lnTo>
                <a:lnTo>
                  <a:pt x="6285" y="11344"/>
                </a:lnTo>
                <a:lnTo>
                  <a:pt x="6327" y="10946"/>
                </a:lnTo>
                <a:lnTo>
                  <a:pt x="6739" y="11197"/>
                </a:lnTo>
                <a:close/>
                <a:moveTo>
                  <a:pt x="9161" y="14839"/>
                </a:moveTo>
                <a:lnTo>
                  <a:pt x="8955" y="15320"/>
                </a:lnTo>
                <a:lnTo>
                  <a:pt x="8893" y="16262"/>
                </a:lnTo>
                <a:lnTo>
                  <a:pt x="7326" y="19653"/>
                </a:lnTo>
                <a:lnTo>
                  <a:pt x="7347" y="19737"/>
                </a:lnTo>
                <a:lnTo>
                  <a:pt x="7368" y="19820"/>
                </a:lnTo>
                <a:lnTo>
                  <a:pt x="7378" y="19904"/>
                </a:lnTo>
                <a:lnTo>
                  <a:pt x="7378" y="19988"/>
                </a:lnTo>
                <a:lnTo>
                  <a:pt x="7388" y="20072"/>
                </a:lnTo>
                <a:lnTo>
                  <a:pt x="7388" y="20155"/>
                </a:lnTo>
                <a:lnTo>
                  <a:pt x="7388" y="20260"/>
                </a:lnTo>
                <a:lnTo>
                  <a:pt x="7378" y="20343"/>
                </a:lnTo>
                <a:lnTo>
                  <a:pt x="7172" y="20762"/>
                </a:lnTo>
                <a:lnTo>
                  <a:pt x="7357" y="21222"/>
                </a:lnTo>
                <a:lnTo>
                  <a:pt x="7203" y="21600"/>
                </a:lnTo>
                <a:lnTo>
                  <a:pt x="6791" y="20636"/>
                </a:lnTo>
                <a:lnTo>
                  <a:pt x="6791" y="19130"/>
                </a:lnTo>
                <a:lnTo>
                  <a:pt x="7048" y="16137"/>
                </a:lnTo>
                <a:lnTo>
                  <a:pt x="6708" y="15822"/>
                </a:lnTo>
                <a:lnTo>
                  <a:pt x="6347" y="14002"/>
                </a:lnTo>
                <a:lnTo>
                  <a:pt x="6502" y="13541"/>
                </a:lnTo>
                <a:lnTo>
                  <a:pt x="6502" y="12997"/>
                </a:lnTo>
                <a:lnTo>
                  <a:pt x="6152" y="12997"/>
                </a:lnTo>
                <a:lnTo>
                  <a:pt x="5997" y="12369"/>
                </a:lnTo>
                <a:lnTo>
                  <a:pt x="5791" y="12432"/>
                </a:lnTo>
                <a:lnTo>
                  <a:pt x="5059" y="11595"/>
                </a:lnTo>
                <a:lnTo>
                  <a:pt x="4833" y="11030"/>
                </a:lnTo>
                <a:lnTo>
                  <a:pt x="4544" y="11030"/>
                </a:lnTo>
                <a:lnTo>
                  <a:pt x="3771" y="8937"/>
                </a:lnTo>
                <a:lnTo>
                  <a:pt x="3792" y="7890"/>
                </a:lnTo>
                <a:lnTo>
                  <a:pt x="3544" y="7116"/>
                </a:lnTo>
                <a:lnTo>
                  <a:pt x="3359" y="7199"/>
                </a:lnTo>
                <a:lnTo>
                  <a:pt x="3235" y="6676"/>
                </a:lnTo>
                <a:lnTo>
                  <a:pt x="3390" y="6718"/>
                </a:lnTo>
                <a:lnTo>
                  <a:pt x="2998" y="5902"/>
                </a:lnTo>
                <a:lnTo>
                  <a:pt x="2493" y="5734"/>
                </a:lnTo>
                <a:lnTo>
                  <a:pt x="1246" y="7011"/>
                </a:lnTo>
                <a:lnTo>
                  <a:pt x="1689" y="6111"/>
                </a:lnTo>
                <a:lnTo>
                  <a:pt x="1370" y="5630"/>
                </a:lnTo>
                <a:lnTo>
                  <a:pt x="1246" y="3872"/>
                </a:lnTo>
                <a:lnTo>
                  <a:pt x="1761" y="3327"/>
                </a:lnTo>
                <a:lnTo>
                  <a:pt x="4235" y="3872"/>
                </a:lnTo>
                <a:lnTo>
                  <a:pt x="3771" y="3202"/>
                </a:lnTo>
                <a:lnTo>
                  <a:pt x="3874" y="2281"/>
                </a:lnTo>
                <a:lnTo>
                  <a:pt x="6347" y="376"/>
                </a:lnTo>
                <a:lnTo>
                  <a:pt x="7306" y="460"/>
                </a:lnTo>
                <a:lnTo>
                  <a:pt x="6451" y="2406"/>
                </a:lnTo>
                <a:lnTo>
                  <a:pt x="7584" y="4269"/>
                </a:lnTo>
                <a:lnTo>
                  <a:pt x="7223" y="5044"/>
                </a:lnTo>
                <a:lnTo>
                  <a:pt x="6553" y="4813"/>
                </a:lnTo>
                <a:lnTo>
                  <a:pt x="6636" y="3955"/>
                </a:lnTo>
                <a:lnTo>
                  <a:pt x="6399" y="3955"/>
                </a:lnTo>
                <a:lnTo>
                  <a:pt x="6306" y="4541"/>
                </a:lnTo>
                <a:lnTo>
                  <a:pt x="6378" y="5044"/>
                </a:lnTo>
                <a:lnTo>
                  <a:pt x="5863" y="4939"/>
                </a:lnTo>
                <a:lnTo>
                  <a:pt x="5595" y="5671"/>
                </a:lnTo>
                <a:lnTo>
                  <a:pt x="5791" y="5986"/>
                </a:lnTo>
                <a:lnTo>
                  <a:pt x="6152" y="6216"/>
                </a:lnTo>
                <a:lnTo>
                  <a:pt x="6482" y="7011"/>
                </a:lnTo>
                <a:lnTo>
                  <a:pt x="6595" y="6216"/>
                </a:lnTo>
                <a:lnTo>
                  <a:pt x="6533" y="6048"/>
                </a:lnTo>
                <a:lnTo>
                  <a:pt x="6533" y="5274"/>
                </a:lnTo>
                <a:lnTo>
                  <a:pt x="7326" y="5546"/>
                </a:lnTo>
                <a:lnTo>
                  <a:pt x="7965" y="7116"/>
                </a:lnTo>
                <a:lnTo>
                  <a:pt x="7069" y="8141"/>
                </a:lnTo>
                <a:lnTo>
                  <a:pt x="7069" y="8727"/>
                </a:lnTo>
                <a:lnTo>
                  <a:pt x="6914" y="8664"/>
                </a:lnTo>
                <a:lnTo>
                  <a:pt x="6750" y="8999"/>
                </a:lnTo>
                <a:lnTo>
                  <a:pt x="6791" y="9418"/>
                </a:lnTo>
                <a:lnTo>
                  <a:pt x="6420" y="10025"/>
                </a:lnTo>
                <a:lnTo>
                  <a:pt x="6533" y="10715"/>
                </a:lnTo>
                <a:lnTo>
                  <a:pt x="6347" y="10715"/>
                </a:lnTo>
                <a:lnTo>
                  <a:pt x="6203" y="10234"/>
                </a:lnTo>
                <a:lnTo>
                  <a:pt x="5636" y="10234"/>
                </a:lnTo>
                <a:lnTo>
                  <a:pt x="5420" y="11030"/>
                </a:lnTo>
                <a:lnTo>
                  <a:pt x="5636" y="11448"/>
                </a:lnTo>
                <a:lnTo>
                  <a:pt x="5729" y="11448"/>
                </a:lnTo>
                <a:lnTo>
                  <a:pt x="5935" y="11197"/>
                </a:lnTo>
                <a:lnTo>
                  <a:pt x="6059" y="11344"/>
                </a:lnTo>
                <a:lnTo>
                  <a:pt x="6018" y="11909"/>
                </a:lnTo>
                <a:lnTo>
                  <a:pt x="6224" y="11950"/>
                </a:lnTo>
                <a:lnTo>
                  <a:pt x="6265" y="12599"/>
                </a:lnTo>
                <a:lnTo>
                  <a:pt x="6636" y="12599"/>
                </a:lnTo>
                <a:lnTo>
                  <a:pt x="6997" y="12285"/>
                </a:lnTo>
                <a:lnTo>
                  <a:pt x="7254" y="12495"/>
                </a:lnTo>
                <a:lnTo>
                  <a:pt x="7728" y="12516"/>
                </a:lnTo>
                <a:lnTo>
                  <a:pt x="7770" y="13164"/>
                </a:lnTo>
                <a:lnTo>
                  <a:pt x="8151" y="13164"/>
                </a:lnTo>
                <a:lnTo>
                  <a:pt x="8202" y="13918"/>
                </a:lnTo>
                <a:lnTo>
                  <a:pt x="8470" y="13918"/>
                </a:lnTo>
                <a:lnTo>
                  <a:pt x="9161" y="14839"/>
                </a:lnTo>
                <a:close/>
                <a:moveTo>
                  <a:pt x="1174" y="4855"/>
                </a:moveTo>
                <a:lnTo>
                  <a:pt x="401" y="4813"/>
                </a:lnTo>
                <a:lnTo>
                  <a:pt x="216" y="4939"/>
                </a:lnTo>
                <a:lnTo>
                  <a:pt x="422" y="5357"/>
                </a:lnTo>
                <a:lnTo>
                  <a:pt x="0" y="5588"/>
                </a:lnTo>
                <a:lnTo>
                  <a:pt x="0" y="3599"/>
                </a:lnTo>
                <a:lnTo>
                  <a:pt x="1040" y="4436"/>
                </a:lnTo>
                <a:lnTo>
                  <a:pt x="1174" y="4855"/>
                </a:lnTo>
                <a:close/>
                <a:moveTo>
                  <a:pt x="2246" y="11511"/>
                </a:moveTo>
                <a:lnTo>
                  <a:pt x="2153" y="11888"/>
                </a:lnTo>
                <a:lnTo>
                  <a:pt x="1792" y="11386"/>
                </a:lnTo>
                <a:lnTo>
                  <a:pt x="1555" y="11637"/>
                </a:lnTo>
                <a:lnTo>
                  <a:pt x="999" y="10967"/>
                </a:lnTo>
                <a:lnTo>
                  <a:pt x="1040" y="10653"/>
                </a:lnTo>
                <a:lnTo>
                  <a:pt x="1689" y="11197"/>
                </a:lnTo>
                <a:lnTo>
                  <a:pt x="1937" y="10925"/>
                </a:lnTo>
                <a:lnTo>
                  <a:pt x="2246" y="11511"/>
                </a:lnTo>
                <a:close/>
                <a:moveTo>
                  <a:pt x="814" y="10297"/>
                </a:moveTo>
                <a:lnTo>
                  <a:pt x="525" y="10653"/>
                </a:lnTo>
                <a:lnTo>
                  <a:pt x="370" y="9983"/>
                </a:lnTo>
                <a:lnTo>
                  <a:pt x="814" y="10297"/>
                </a:lnTo>
                <a:close/>
                <a:moveTo>
                  <a:pt x="3720" y="17057"/>
                </a:moveTo>
                <a:lnTo>
                  <a:pt x="3565" y="17372"/>
                </a:lnTo>
                <a:lnTo>
                  <a:pt x="3338" y="17057"/>
                </a:lnTo>
                <a:lnTo>
                  <a:pt x="3493" y="16744"/>
                </a:lnTo>
                <a:lnTo>
                  <a:pt x="3720" y="17057"/>
                </a:lnTo>
                <a:close/>
                <a:moveTo>
                  <a:pt x="3307" y="16576"/>
                </a:moveTo>
                <a:lnTo>
                  <a:pt x="3132" y="16786"/>
                </a:lnTo>
                <a:lnTo>
                  <a:pt x="2895" y="16451"/>
                </a:lnTo>
                <a:lnTo>
                  <a:pt x="3081" y="16011"/>
                </a:lnTo>
                <a:lnTo>
                  <a:pt x="3307" y="16576"/>
                </a:lnTo>
                <a:close/>
                <a:moveTo>
                  <a:pt x="14911" y="8560"/>
                </a:moveTo>
                <a:lnTo>
                  <a:pt x="14891" y="8141"/>
                </a:lnTo>
                <a:lnTo>
                  <a:pt x="14757" y="8162"/>
                </a:lnTo>
                <a:lnTo>
                  <a:pt x="14767" y="8581"/>
                </a:lnTo>
                <a:lnTo>
                  <a:pt x="14911" y="8560"/>
                </a:lnTo>
                <a:close/>
                <a:moveTo>
                  <a:pt x="14437" y="9230"/>
                </a:moveTo>
                <a:lnTo>
                  <a:pt x="14272" y="8560"/>
                </a:lnTo>
                <a:lnTo>
                  <a:pt x="14416" y="8162"/>
                </a:lnTo>
                <a:lnTo>
                  <a:pt x="14344" y="8015"/>
                </a:lnTo>
                <a:lnTo>
                  <a:pt x="14200" y="8225"/>
                </a:lnTo>
                <a:lnTo>
                  <a:pt x="14231" y="9355"/>
                </a:lnTo>
                <a:lnTo>
                  <a:pt x="14437" y="9230"/>
                </a:lnTo>
                <a:close/>
                <a:moveTo>
                  <a:pt x="13654" y="8539"/>
                </a:moveTo>
                <a:lnTo>
                  <a:pt x="13458" y="7911"/>
                </a:lnTo>
                <a:lnTo>
                  <a:pt x="13283" y="7848"/>
                </a:lnTo>
                <a:lnTo>
                  <a:pt x="13303" y="8141"/>
                </a:lnTo>
                <a:lnTo>
                  <a:pt x="13149" y="8162"/>
                </a:lnTo>
                <a:lnTo>
                  <a:pt x="13015" y="7827"/>
                </a:lnTo>
                <a:lnTo>
                  <a:pt x="12788" y="8413"/>
                </a:lnTo>
                <a:lnTo>
                  <a:pt x="12829" y="8769"/>
                </a:lnTo>
                <a:lnTo>
                  <a:pt x="13025" y="8455"/>
                </a:lnTo>
                <a:lnTo>
                  <a:pt x="13190" y="8455"/>
                </a:lnTo>
                <a:lnTo>
                  <a:pt x="13654" y="8539"/>
                </a:lnTo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62" tIns="48381" rIns="96762" bIns="48381"/>
          <a:lstStyle/>
          <a:p>
            <a:endParaRPr lang="zh-CN" altLang="en-US"/>
          </a:p>
        </p:txBody>
      </p:sp>
      <p:sp>
        <p:nvSpPr>
          <p:cNvPr id="167944" name="Rectangle 8">
            <a:extLst>
              <a:ext uri="{FF2B5EF4-FFF2-40B4-BE49-F238E27FC236}">
                <a16:creationId xmlns:a16="http://schemas.microsoft.com/office/drawing/2014/main" id="{AB769218-0472-4116-9AD7-F7975E6B8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1839913"/>
            <a:ext cx="10163175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095" tIns="38095" rIns="38095" bIns="380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7945" name="Rectangle 9">
            <a:extLst>
              <a:ext uri="{FF2B5EF4-FFF2-40B4-BE49-F238E27FC236}">
                <a16:creationId xmlns:a16="http://schemas.microsoft.com/office/drawing/2014/main" id="{2D33EA0F-CC0D-43EE-90A4-8E529581C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579438"/>
            <a:ext cx="9201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095" tIns="38095" rIns="38095" bIns="380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C435227B-194D-4D5F-A6E1-3357BC7885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62" tIns="48381" rIns="96762" bIns="48381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500" b="0"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5DCBF2D7-1ECD-4BEB-AC5C-B3DC9AACAF3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6013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62" tIns="48381" rIns="96762" bIns="4838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500" b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107A8F-13D4-42EB-94FE-9708154DEF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EF2B081A-7612-45E9-A287-37B1A08BC2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23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62" tIns="48381" rIns="96762" bIns="48381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500" b="0"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slow" advTm="2000"/>
  <p:txStyles>
    <p:titleStyle>
      <a:lvl1pPr algn="ctr" rtl="0" fontAlgn="b">
        <a:spcBef>
          <a:spcPct val="0"/>
        </a:spcBef>
        <a:spcAft>
          <a:spcPct val="0"/>
        </a:spcAft>
        <a:defRPr sz="4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569913" indent="-284163" algn="just" defTabSz="0" rtl="0" fontAlgn="ctr">
        <a:lnSpc>
          <a:spcPct val="110000"/>
        </a:lnSpc>
        <a:spcBef>
          <a:spcPts val="813"/>
        </a:spcBef>
        <a:spcAft>
          <a:spcPct val="0"/>
        </a:spcAft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1141413" indent="-284163" algn="just" defTabSz="0" rtl="0" fontAlgn="ctr">
        <a:lnSpc>
          <a:spcPct val="110000"/>
        </a:lnSpc>
        <a:spcBef>
          <a:spcPts val="813"/>
        </a:spcBef>
        <a:spcAft>
          <a:spcPct val="0"/>
        </a:spcAft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2913" indent="-284163" algn="just" defTabSz="0" rtl="0" fontAlgn="ctr">
        <a:lnSpc>
          <a:spcPct val="110000"/>
        </a:lnSpc>
        <a:spcBef>
          <a:spcPts val="813"/>
        </a:spcBef>
        <a:spcAft>
          <a:spcPct val="0"/>
        </a:spcAft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284163" algn="just" defTabSz="0" rtl="0" fontAlgn="ctr">
        <a:lnSpc>
          <a:spcPct val="110000"/>
        </a:lnSpc>
        <a:spcBef>
          <a:spcPts val="813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854325" indent="-284163" algn="just" defTabSz="0" rtl="0" fontAlgn="ctr">
        <a:lnSpc>
          <a:spcPct val="110000"/>
        </a:lnSpc>
        <a:spcBef>
          <a:spcPts val="813"/>
        </a:spcBef>
        <a:spcAft>
          <a:spcPct val="0"/>
        </a:spcAft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0" name="Picture 4">
            <a:extLst>
              <a:ext uri="{FF2B5EF4-FFF2-40B4-BE49-F238E27FC236}">
                <a16:creationId xmlns:a16="http://schemas.microsoft.com/office/drawing/2014/main" id="{E7D1DC61-2147-4F9A-A014-333916B3D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12190413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Text Box 4">
            <a:extLst>
              <a:ext uri="{FF2B5EF4-FFF2-40B4-BE49-F238E27FC236}">
                <a16:creationId xmlns:a16="http://schemas.microsoft.com/office/drawing/2014/main" id="{C3C30BBE-0052-4F63-B40B-3DC3B37EA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908050"/>
            <a:ext cx="37560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8000C"/>
                </a:solidFill>
                <a:ea typeface="黑体" panose="02010609060101010101" pitchFamily="49" charset="-122"/>
              </a:rPr>
              <a:t>平均海拔高；</a:t>
            </a:r>
          </a:p>
          <a:p>
            <a:r>
              <a:rPr lang="zh-CN" altLang="en-US" sz="2800" b="1">
                <a:solidFill>
                  <a:srgbClr val="F8000C"/>
                </a:solidFill>
                <a:ea typeface="黑体" panose="02010609060101010101" pitchFamily="49" charset="-122"/>
              </a:rPr>
              <a:t>地面起伏大，高低悬殊</a:t>
            </a:r>
          </a:p>
        </p:txBody>
      </p:sp>
      <p:pic>
        <p:nvPicPr>
          <p:cNvPr id="134149" name="Picture 5">
            <a:extLst>
              <a:ext uri="{FF2B5EF4-FFF2-40B4-BE49-F238E27FC236}">
                <a16:creationId xmlns:a16="http://schemas.microsoft.com/office/drawing/2014/main" id="{54E46FEF-8E8D-4780-B8EF-BDD6EFE3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989138"/>
            <a:ext cx="7777162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1" name="Picture 7">
            <a:extLst>
              <a:ext uri="{FF2B5EF4-FFF2-40B4-BE49-F238E27FC236}">
                <a16:creationId xmlns:a16="http://schemas.microsoft.com/office/drawing/2014/main" id="{F6A8E319-7022-4566-9C88-228581F2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2" b="14803"/>
          <a:stretch>
            <a:fillRect/>
          </a:stretch>
        </p:blipFill>
        <p:spPr bwMode="auto">
          <a:xfrm>
            <a:off x="8183563" y="908050"/>
            <a:ext cx="3384550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152" name="Text Box 8">
            <a:extLst>
              <a:ext uri="{FF2B5EF4-FFF2-40B4-BE49-F238E27FC236}">
                <a16:creationId xmlns:a16="http://schemas.microsoft.com/office/drawing/2014/main" id="{DD81E2AB-7B6E-4861-A65B-95C984E42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3429000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b="1">
                <a:latin typeface="Arial" panose="020B0604020202020204" pitchFamily="34" charset="0"/>
              </a:rPr>
              <a:t>珠穆朗玛峰  </a:t>
            </a:r>
            <a:r>
              <a:rPr kumimoji="0" lang="en-US" altLang="zh-CN" b="1">
                <a:latin typeface="Arial" panose="020B0604020202020204" pitchFamily="34" charset="0"/>
              </a:rPr>
              <a:t>8844</a:t>
            </a:r>
            <a:r>
              <a:rPr kumimoji="0" lang="zh-CN" altLang="en-US" b="1">
                <a:latin typeface="Arial" panose="020B0604020202020204" pitchFamily="34" charset="0"/>
              </a:rPr>
              <a:t>米</a:t>
            </a:r>
          </a:p>
        </p:txBody>
      </p:sp>
      <p:pic>
        <p:nvPicPr>
          <p:cNvPr id="134153" name="Picture 9">
            <a:extLst>
              <a:ext uri="{FF2B5EF4-FFF2-40B4-BE49-F238E27FC236}">
                <a16:creationId xmlns:a16="http://schemas.microsoft.com/office/drawing/2014/main" id="{ED40510F-4E6A-48DB-A202-437B1AE98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/>
          <a:stretch>
            <a:fillRect/>
          </a:stretch>
        </p:blipFill>
        <p:spPr bwMode="auto">
          <a:xfrm>
            <a:off x="8183563" y="3860800"/>
            <a:ext cx="3240087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154" name="Text Box 10">
            <a:extLst>
              <a:ext uri="{FF2B5EF4-FFF2-40B4-BE49-F238E27FC236}">
                <a16:creationId xmlns:a16="http://schemas.microsoft.com/office/drawing/2014/main" id="{188C4B1C-9140-4AD4-BFB9-EBE4A0868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900" y="6400800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b="1">
                <a:latin typeface="Arial" panose="020B0604020202020204" pitchFamily="34" charset="0"/>
              </a:rPr>
              <a:t>死海  </a:t>
            </a:r>
            <a:r>
              <a:rPr kumimoji="0" lang="en-US" altLang="zh-CN" b="1">
                <a:latin typeface="Arial" panose="020B0604020202020204" pitchFamily="34" charset="0"/>
              </a:rPr>
              <a:t>-415</a:t>
            </a:r>
            <a:r>
              <a:rPr kumimoji="0" lang="zh-CN" altLang="en-US" b="1">
                <a:latin typeface="Arial" panose="020B0604020202020204" pitchFamily="34" charset="0"/>
              </a:rPr>
              <a:t>米</a:t>
            </a:r>
          </a:p>
        </p:txBody>
      </p:sp>
      <p:sp>
        <p:nvSpPr>
          <p:cNvPr id="134155" name="Text Box 11">
            <a:extLst>
              <a:ext uri="{FF2B5EF4-FFF2-40B4-BE49-F238E27FC236}">
                <a16:creationId xmlns:a16="http://schemas.microsoft.com/office/drawing/2014/main" id="{EC5BF1A8-6BDA-421A-BF50-143486C08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6092825"/>
            <a:ext cx="6769100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两地相对高度约为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9259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米</a:t>
            </a:r>
          </a:p>
        </p:txBody>
      </p:sp>
      <p:sp>
        <p:nvSpPr>
          <p:cNvPr id="134157" name="Line 13">
            <a:extLst>
              <a:ext uri="{FF2B5EF4-FFF2-40B4-BE49-F238E27FC236}">
                <a16:creationId xmlns:a16="http://schemas.microsoft.com/office/drawing/2014/main" id="{AD05E89B-4339-46E7-94C0-BEB489BCBA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7438" y="3284538"/>
            <a:ext cx="1871662" cy="273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58" name="Line 14">
            <a:extLst>
              <a:ext uri="{FF2B5EF4-FFF2-40B4-BE49-F238E27FC236}">
                <a16:creationId xmlns:a16="http://schemas.microsoft.com/office/drawing/2014/main" id="{0EF5930C-D4A7-4D83-AECE-D74E4A251B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8875" y="5300663"/>
            <a:ext cx="18002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59" name="Text Box 15">
            <a:extLst>
              <a:ext uri="{FF2B5EF4-FFF2-40B4-BE49-F238E27FC236}">
                <a16:creationId xmlns:a16="http://schemas.microsoft.com/office/drawing/2014/main" id="{C6EFD877-C250-44B8-8FCD-0185ADCC3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260350"/>
            <a:ext cx="8448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二、亚洲和欧洲的地形特征</a:t>
            </a:r>
            <a:r>
              <a:rPr kumimoji="0"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亚洲的地形特征</a:t>
            </a:r>
          </a:p>
        </p:txBody>
      </p:sp>
      <p:sp>
        <p:nvSpPr>
          <p:cNvPr id="134160" name="Text Box 16">
            <a:extLst>
              <a:ext uri="{FF2B5EF4-FFF2-40B4-BE49-F238E27FC236}">
                <a16:creationId xmlns:a16="http://schemas.microsoft.com/office/drawing/2014/main" id="{35CD6AAF-7436-4228-B41C-7F01705A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5445125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ea typeface="黑体" panose="02010609060101010101" pitchFamily="49" charset="-122"/>
              </a:rPr>
              <a:t>世界大洲（除南极洲）陆地海拔高度比较</a:t>
            </a:r>
          </a:p>
        </p:txBody>
      </p:sp>
      <p:sp>
        <p:nvSpPr>
          <p:cNvPr id="134161" name="Text Box 17">
            <a:extLst>
              <a:ext uri="{FF2B5EF4-FFF2-40B4-BE49-F238E27FC236}">
                <a16:creationId xmlns:a16="http://schemas.microsoft.com/office/drawing/2014/main" id="{534CDEF6-D015-402C-AE5D-9A94AB130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4765675"/>
            <a:ext cx="463550" cy="27463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/>
              <a:t>-415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4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/>
      <p:bldP spid="134154" grpId="0"/>
      <p:bldP spid="134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2">
            <a:extLst>
              <a:ext uri="{FF2B5EF4-FFF2-40B4-BE49-F238E27FC236}">
                <a16:creationId xmlns:a16="http://schemas.microsoft.com/office/drawing/2014/main" id="{CA5089E3-E443-422C-BE19-BA3901C6E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04813"/>
            <a:ext cx="844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二、亚洲和欧洲的地形特征</a:t>
            </a:r>
            <a:r>
              <a:rPr kumimoji="0"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亚洲的地形特征</a:t>
            </a:r>
          </a:p>
        </p:txBody>
      </p:sp>
      <p:pic>
        <p:nvPicPr>
          <p:cNvPr id="154627" name="Picture 3">
            <a:extLst>
              <a:ext uri="{FF2B5EF4-FFF2-40B4-BE49-F238E27FC236}">
                <a16:creationId xmlns:a16="http://schemas.microsoft.com/office/drawing/2014/main" id="{FFE394E0-B430-449B-93DE-BDC4611E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268413"/>
            <a:ext cx="6624637" cy="46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28" name="Text Box 4">
            <a:extLst>
              <a:ext uri="{FF2B5EF4-FFF2-40B4-BE49-F238E27FC236}">
                <a16:creationId xmlns:a16="http://schemas.microsoft.com/office/drawing/2014/main" id="{E0E4C651-8526-43D1-9981-8A9F2C70B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196975"/>
            <a:ext cx="4248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b="1">
                <a:latin typeface="Arial" panose="020B0604020202020204" pitchFamily="34" charset="0"/>
                <a:ea typeface="黑体" panose="02010609060101010101" pitchFamily="49" charset="-122"/>
              </a:rPr>
              <a:t>亚洲有哪些地形类型，以哪些地形为主？</a:t>
            </a:r>
          </a:p>
          <a:p>
            <a:pPr>
              <a:spcBef>
                <a:spcPct val="50000"/>
              </a:spcBef>
            </a:pPr>
            <a:endParaRPr kumimoji="0"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endParaRPr kumimoji="0" lang="en-US" altLang="zh-CN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4629" name="Text Box 5">
            <a:extLst>
              <a:ext uri="{FF2B5EF4-FFF2-40B4-BE49-F238E27FC236}">
                <a16:creationId xmlns:a16="http://schemas.microsoft.com/office/drawing/2014/main" id="{2A1606A4-E72E-4F77-9B77-8718566B5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838" y="2060575"/>
            <a:ext cx="3554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黑体" panose="02010609060101010101" pitchFamily="49" charset="-122"/>
              </a:rPr>
              <a:t>亚洲地形复杂多样；</a:t>
            </a:r>
          </a:p>
          <a:p>
            <a:r>
              <a:rPr lang="zh-CN" altLang="en-US" b="1">
                <a:solidFill>
                  <a:srgbClr val="FF0000"/>
                </a:solidFill>
                <a:ea typeface="黑体" panose="02010609060101010101" pitchFamily="49" charset="-122"/>
              </a:rPr>
              <a:t>亚洲以高原、山地为主；</a:t>
            </a:r>
          </a:p>
        </p:txBody>
      </p:sp>
      <p:pic>
        <p:nvPicPr>
          <p:cNvPr id="154630" name="Picture 6">
            <a:extLst>
              <a:ext uri="{FF2B5EF4-FFF2-40B4-BE49-F238E27FC236}">
                <a16:creationId xmlns:a16="http://schemas.microsoft.com/office/drawing/2014/main" id="{84196B4F-139D-40C8-A027-00A1ECCD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6"/>
          <a:stretch>
            <a:fillRect/>
          </a:stretch>
        </p:blipFill>
        <p:spPr bwMode="auto">
          <a:xfrm>
            <a:off x="7678738" y="2924175"/>
            <a:ext cx="3189287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31" name="Text Box 7">
            <a:extLst>
              <a:ext uri="{FF2B5EF4-FFF2-40B4-BE49-F238E27FC236}">
                <a16:creationId xmlns:a16="http://schemas.microsoft.com/office/drawing/2014/main" id="{E7B31F9A-B236-4A31-AC9F-0CB2E55CA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938" y="5924550"/>
            <a:ext cx="4608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ea typeface="黑体" panose="02010609060101010101" pitchFamily="49" charset="-122"/>
              </a:rPr>
              <a:t>不同海拔高度的陆地占全洲面积的比例</a:t>
            </a:r>
          </a:p>
        </p:txBody>
      </p:sp>
      <p:sp>
        <p:nvSpPr>
          <p:cNvPr id="154632" name="Text Box 8">
            <a:extLst>
              <a:ext uri="{FF2B5EF4-FFF2-40B4-BE49-F238E27FC236}">
                <a16:creationId xmlns:a16="http://schemas.microsoft.com/office/drawing/2014/main" id="{CCAC11BE-B706-48E5-8796-2FD72E448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5949950"/>
            <a:ext cx="2735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ea typeface="黑体" panose="02010609060101010101" pitchFamily="49" charset="-122"/>
              </a:rPr>
              <a:t>亚洲和欧洲地形分布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5" name="Picture 3">
            <a:extLst>
              <a:ext uri="{FF2B5EF4-FFF2-40B4-BE49-F238E27FC236}">
                <a16:creationId xmlns:a16="http://schemas.microsoft.com/office/drawing/2014/main" id="{A6CE00D1-CEAD-4A10-96C2-BADDBD39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12875"/>
            <a:ext cx="6911975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36" name="Text Box 4">
            <a:extLst>
              <a:ext uri="{FF2B5EF4-FFF2-40B4-BE49-F238E27FC236}">
                <a16:creationId xmlns:a16="http://schemas.microsoft.com/office/drawing/2014/main" id="{14A1010E-E4C7-46B2-9390-2AC248A01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196975"/>
            <a:ext cx="424815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b="1">
                <a:latin typeface="Arial" panose="020B0604020202020204" pitchFamily="34" charset="0"/>
                <a:ea typeface="黑体" panose="02010609060101010101" pitchFamily="49" charset="-122"/>
              </a:rPr>
              <a:t>1.</a:t>
            </a:r>
            <a:r>
              <a:rPr kumimoji="0" lang="zh-CN" altLang="en-US" b="1">
                <a:latin typeface="Arial" panose="020B0604020202020204" pitchFamily="34" charset="0"/>
                <a:ea typeface="黑体" panose="02010609060101010101" pitchFamily="49" charset="-122"/>
              </a:rPr>
              <a:t>亚洲主要的地形分布有什么特点？</a:t>
            </a:r>
          </a:p>
          <a:p>
            <a:pPr>
              <a:spcBef>
                <a:spcPct val="50000"/>
              </a:spcBef>
            </a:pPr>
            <a:endParaRPr kumimoji="0"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endParaRPr kumimoji="0"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endParaRPr kumimoji="0"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kumimoji="0" lang="en-US" altLang="zh-CN" b="1">
                <a:latin typeface="Arial" panose="020B0604020202020204" pitchFamily="34" charset="0"/>
                <a:ea typeface="黑体" panose="02010609060101010101" pitchFamily="49" charset="-122"/>
              </a:rPr>
              <a:t>2.</a:t>
            </a:r>
            <a:r>
              <a:rPr kumimoji="0" lang="zh-CN" altLang="en-US" b="1">
                <a:latin typeface="Arial" panose="020B0604020202020204" pitchFamily="34" charset="0"/>
                <a:ea typeface="黑体" panose="02010609060101010101" pitchFamily="49" charset="-122"/>
              </a:rPr>
              <a:t>亚洲哪里海拔高？哪里海拔低？即亚洲的地势有何特征？</a:t>
            </a:r>
          </a:p>
        </p:txBody>
      </p:sp>
      <p:sp>
        <p:nvSpPr>
          <p:cNvPr id="146438" name="Text Box 6">
            <a:extLst>
              <a:ext uri="{FF2B5EF4-FFF2-40B4-BE49-F238E27FC236}">
                <a16:creationId xmlns:a16="http://schemas.microsoft.com/office/drawing/2014/main" id="{29DD138F-3C28-4F6C-8CBD-AD3A56944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838" y="2205038"/>
            <a:ext cx="4511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黑体" panose="02010609060101010101" pitchFamily="49" charset="-122"/>
              </a:rPr>
              <a:t>亚洲高原、山地多分布在中部，</a:t>
            </a:r>
          </a:p>
          <a:p>
            <a:r>
              <a:rPr lang="zh-CN" altLang="en-US" b="1">
                <a:solidFill>
                  <a:srgbClr val="FF0000"/>
                </a:solidFill>
                <a:ea typeface="黑体" panose="02010609060101010101" pitchFamily="49" charset="-122"/>
              </a:rPr>
              <a:t>平原分布在四周；</a:t>
            </a:r>
          </a:p>
        </p:txBody>
      </p:sp>
      <p:sp>
        <p:nvSpPr>
          <p:cNvPr id="146439" name="Text Box 7">
            <a:extLst>
              <a:ext uri="{FF2B5EF4-FFF2-40B4-BE49-F238E27FC236}">
                <a16:creationId xmlns:a16="http://schemas.microsoft.com/office/drawing/2014/main" id="{D93E856C-435D-4FB5-9A74-557C652E9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4652963"/>
            <a:ext cx="410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黑体" panose="02010609060101010101" pitchFamily="49" charset="-122"/>
              </a:rPr>
              <a:t>亚洲地势中间高、四周低</a:t>
            </a:r>
          </a:p>
        </p:txBody>
      </p:sp>
      <p:sp>
        <p:nvSpPr>
          <p:cNvPr id="146440" name="Oval 8">
            <a:extLst>
              <a:ext uri="{FF2B5EF4-FFF2-40B4-BE49-F238E27FC236}">
                <a16:creationId xmlns:a16="http://schemas.microsoft.com/office/drawing/2014/main" id="{206F98B1-CA6A-4F17-8C87-F7FDF6B53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284538"/>
            <a:ext cx="1533525" cy="935037"/>
          </a:xfrm>
          <a:prstGeom prst="ellipse">
            <a:avLst/>
          </a:prstGeom>
          <a:solidFill>
            <a:srgbClr val="FFCC99">
              <a:alpha val="55000"/>
            </a:srgbClr>
          </a:solidFill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zh-CN" altLang="en-US" b="1">
                <a:latin typeface="Arial" panose="020B0604020202020204" pitchFamily="34" charset="0"/>
              </a:rPr>
              <a:t>高</a:t>
            </a:r>
          </a:p>
        </p:txBody>
      </p:sp>
      <p:grpSp>
        <p:nvGrpSpPr>
          <p:cNvPr id="146441" name="Group 9">
            <a:extLst>
              <a:ext uri="{FF2B5EF4-FFF2-40B4-BE49-F238E27FC236}">
                <a16:creationId xmlns:a16="http://schemas.microsoft.com/office/drawing/2014/main" id="{C20348AB-9E8D-460E-AA32-31A1F4B7A236}"/>
              </a:ext>
            </a:extLst>
          </p:cNvPr>
          <p:cNvGrpSpPr>
            <a:grpSpLocks/>
          </p:cNvGrpSpPr>
          <p:nvPr/>
        </p:nvGrpSpPr>
        <p:grpSpPr bwMode="auto">
          <a:xfrm>
            <a:off x="1798638" y="2260600"/>
            <a:ext cx="3917950" cy="2644775"/>
            <a:chOff x="2245" y="1606"/>
            <a:chExt cx="1851" cy="1666"/>
          </a:xfrm>
        </p:grpSpPr>
        <p:sp>
          <p:nvSpPr>
            <p:cNvPr id="146442" name="Line 10">
              <a:extLst>
                <a:ext uri="{FF2B5EF4-FFF2-40B4-BE49-F238E27FC236}">
                  <a16:creationId xmlns:a16="http://schemas.microsoft.com/office/drawing/2014/main" id="{BC23C0EA-F74D-4150-A8C0-4E1BFC3470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1888"/>
              <a:ext cx="0" cy="453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3" name="Line 11">
              <a:extLst>
                <a:ext uri="{FF2B5EF4-FFF2-40B4-BE49-F238E27FC236}">
                  <a16:creationId xmlns:a16="http://schemas.microsoft.com/office/drawing/2014/main" id="{E0E5B031-CAD1-4635-94B0-DA7A4C39E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568"/>
              <a:ext cx="363" cy="46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4" name="Line 12">
              <a:extLst>
                <a:ext uri="{FF2B5EF4-FFF2-40B4-BE49-F238E27FC236}">
                  <a16:creationId xmlns:a16="http://schemas.microsoft.com/office/drawing/2014/main" id="{848F0F98-FDAC-4F48-BF12-60715A764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5" y="2750"/>
              <a:ext cx="226" cy="363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5" name="Line 13">
              <a:extLst>
                <a:ext uri="{FF2B5EF4-FFF2-40B4-BE49-F238E27FC236}">
                  <a16:creationId xmlns:a16="http://schemas.microsoft.com/office/drawing/2014/main" id="{D32B8C2C-452C-4416-91E7-E46F954A21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62" y="2341"/>
              <a:ext cx="409" cy="137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6" name="Text Box 14">
              <a:extLst>
                <a:ext uri="{FF2B5EF4-FFF2-40B4-BE49-F238E27FC236}">
                  <a16:creationId xmlns:a16="http://schemas.microsoft.com/office/drawing/2014/main" id="{175DC202-30B0-46CC-826C-087BF9F60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" y="2460"/>
              <a:ext cx="317" cy="296"/>
            </a:xfrm>
            <a:prstGeom prst="rect">
              <a:avLst/>
            </a:prstGeom>
            <a:solidFill>
              <a:srgbClr val="CCFFCC">
                <a:alpha val="60001"/>
              </a:srgbClr>
            </a:solidFill>
            <a:ln w="12700" algn="ctr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>
                  <a:latin typeface="Arial" panose="020B0604020202020204" pitchFamily="34" charset="0"/>
                </a:rPr>
                <a:t>低</a:t>
              </a:r>
            </a:p>
          </p:txBody>
        </p:sp>
        <p:sp>
          <p:nvSpPr>
            <p:cNvPr id="146447" name="Text Box 15">
              <a:extLst>
                <a:ext uri="{FF2B5EF4-FFF2-40B4-BE49-F238E27FC236}">
                  <a16:creationId xmlns:a16="http://schemas.microsoft.com/office/drawing/2014/main" id="{A5A69A49-9FFB-4A2A-94D6-63F659C9A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6" y="1606"/>
              <a:ext cx="317" cy="296"/>
            </a:xfrm>
            <a:prstGeom prst="rect">
              <a:avLst/>
            </a:prstGeom>
            <a:solidFill>
              <a:srgbClr val="CCFFCC">
                <a:alpha val="60001"/>
              </a:srgbClr>
            </a:solidFill>
            <a:ln w="12700" algn="ctr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>
                  <a:latin typeface="Arial" panose="020B0604020202020204" pitchFamily="34" charset="0"/>
                </a:rPr>
                <a:t>低</a:t>
              </a:r>
            </a:p>
          </p:txBody>
        </p:sp>
        <p:sp>
          <p:nvSpPr>
            <p:cNvPr id="146448" name="Text Box 16">
              <a:extLst>
                <a:ext uri="{FF2B5EF4-FFF2-40B4-BE49-F238E27FC236}">
                  <a16:creationId xmlns:a16="http://schemas.microsoft.com/office/drawing/2014/main" id="{1E9524E8-88FC-452A-9D85-F80C67958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2160"/>
              <a:ext cx="317" cy="296"/>
            </a:xfrm>
            <a:prstGeom prst="rect">
              <a:avLst/>
            </a:prstGeom>
            <a:solidFill>
              <a:srgbClr val="CCFFCC">
                <a:alpha val="60001"/>
              </a:srgbClr>
            </a:solidFill>
            <a:ln w="127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>
                  <a:latin typeface="Arial" panose="020B0604020202020204" pitchFamily="34" charset="0"/>
                </a:rPr>
                <a:t>低</a:t>
              </a:r>
            </a:p>
          </p:txBody>
        </p:sp>
        <p:sp>
          <p:nvSpPr>
            <p:cNvPr id="146449" name="Text Box 17">
              <a:extLst>
                <a:ext uri="{FF2B5EF4-FFF2-40B4-BE49-F238E27FC236}">
                  <a16:creationId xmlns:a16="http://schemas.microsoft.com/office/drawing/2014/main" id="{807D69E0-6D32-4B7B-9B60-433638B35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976"/>
              <a:ext cx="317" cy="296"/>
            </a:xfrm>
            <a:prstGeom prst="rect">
              <a:avLst/>
            </a:prstGeom>
            <a:solidFill>
              <a:srgbClr val="CCFFCC">
                <a:alpha val="60001"/>
              </a:srgbClr>
            </a:solidFill>
            <a:ln w="12700" algn="ctr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>
                  <a:latin typeface="Arial" panose="020B0604020202020204" pitchFamily="34" charset="0"/>
                </a:rPr>
                <a:t>低</a:t>
              </a:r>
            </a:p>
          </p:txBody>
        </p:sp>
      </p:grpSp>
      <p:sp>
        <p:nvSpPr>
          <p:cNvPr id="146450" name="Text Box 18">
            <a:extLst>
              <a:ext uri="{FF2B5EF4-FFF2-40B4-BE49-F238E27FC236}">
                <a16:creationId xmlns:a16="http://schemas.microsoft.com/office/drawing/2014/main" id="{56C2143E-07FE-423F-82D4-F969A68A0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04813"/>
            <a:ext cx="844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二、亚洲和欧洲的地形特征</a:t>
            </a:r>
            <a:r>
              <a:rPr kumimoji="0"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亚洲的地形特征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8" grpId="0"/>
      <p:bldP spid="146439" grpId="0"/>
      <p:bldP spid="1464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>
            <a:extLst>
              <a:ext uri="{FF2B5EF4-FFF2-40B4-BE49-F238E27FC236}">
                <a16:creationId xmlns:a16="http://schemas.microsoft.com/office/drawing/2014/main" id="{71F640D0-3DC8-4B60-BE92-B8B607DB0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04813"/>
            <a:ext cx="844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二、亚洲和欧洲的地形特征</a:t>
            </a:r>
            <a:r>
              <a:rPr kumimoji="0"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亚洲的地形特征</a:t>
            </a:r>
          </a:p>
        </p:txBody>
      </p:sp>
      <p:pic>
        <p:nvPicPr>
          <p:cNvPr id="145411" name="Picture 3">
            <a:extLst>
              <a:ext uri="{FF2B5EF4-FFF2-40B4-BE49-F238E27FC236}">
                <a16:creationId xmlns:a16="http://schemas.microsoft.com/office/drawing/2014/main" id="{2C6AAB5A-B360-4934-84A3-A97A54E1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268413"/>
            <a:ext cx="6624638" cy="46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421" name="Text Box 13">
            <a:extLst>
              <a:ext uri="{FF2B5EF4-FFF2-40B4-BE49-F238E27FC236}">
                <a16:creationId xmlns:a16="http://schemas.microsoft.com/office/drawing/2014/main" id="{82A92451-9B4D-49A5-850D-B67BD5FE3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1268413"/>
            <a:ext cx="4451350" cy="313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黑体" panose="02010609060101010101" pitchFamily="49" charset="-122"/>
              </a:rPr>
              <a:t>特色地形：</a:t>
            </a:r>
          </a:p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世界最高高原</a:t>
            </a:r>
            <a:r>
              <a:rPr lang="en-US" altLang="zh-CN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青藏高原</a:t>
            </a:r>
          </a:p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世界最高山脉</a:t>
            </a:r>
            <a:r>
              <a:rPr lang="en-US" altLang="zh-CN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喜马拉雅山脉</a:t>
            </a:r>
          </a:p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世界最高峰</a:t>
            </a:r>
            <a:r>
              <a:rPr lang="en-US" altLang="zh-CN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珠穆朗玛峰</a:t>
            </a:r>
          </a:p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世界陆地最低点</a:t>
            </a:r>
            <a:r>
              <a:rPr lang="en-US" altLang="zh-CN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死海</a:t>
            </a:r>
          </a:p>
          <a:p>
            <a:endParaRPr lang="zh-CN" altLang="en-US" b="1">
              <a:solidFill>
                <a:srgbClr val="F8000C"/>
              </a:solidFill>
              <a:ea typeface="黑体" panose="02010609060101010101" pitchFamily="49" charset="-122"/>
            </a:endParaRPr>
          </a:p>
          <a:p>
            <a:endParaRPr lang="en-US" altLang="zh-CN" b="1">
              <a:solidFill>
                <a:srgbClr val="F8000C"/>
              </a:solidFill>
              <a:ea typeface="黑体" panose="02010609060101010101" pitchFamily="49" charset="-122"/>
            </a:endParaRPr>
          </a:p>
        </p:txBody>
      </p:sp>
      <p:sp>
        <p:nvSpPr>
          <p:cNvPr id="145422" name="Freeform 14">
            <a:extLst>
              <a:ext uri="{FF2B5EF4-FFF2-40B4-BE49-F238E27FC236}">
                <a16:creationId xmlns:a16="http://schemas.microsoft.com/office/drawing/2014/main" id="{4575C30F-6390-4519-9E35-824BC6775027}"/>
              </a:ext>
            </a:extLst>
          </p:cNvPr>
          <p:cNvSpPr>
            <a:spLocks/>
          </p:cNvSpPr>
          <p:nvPr/>
        </p:nvSpPr>
        <p:spPr bwMode="auto">
          <a:xfrm>
            <a:off x="4511675" y="2349500"/>
            <a:ext cx="2584450" cy="3432175"/>
          </a:xfrm>
          <a:custGeom>
            <a:avLst/>
            <a:gdLst>
              <a:gd name="T0" fmla="*/ 1595 w 1595"/>
              <a:gd name="T1" fmla="*/ 121 h 2162"/>
              <a:gd name="T2" fmla="*/ 1459 w 1595"/>
              <a:gd name="T3" fmla="*/ 166 h 2162"/>
              <a:gd name="T4" fmla="*/ 1141 w 1595"/>
              <a:gd name="T5" fmla="*/ 76 h 2162"/>
              <a:gd name="T6" fmla="*/ 1096 w 1595"/>
              <a:gd name="T7" fmla="*/ 30 h 2162"/>
              <a:gd name="T8" fmla="*/ 915 w 1595"/>
              <a:gd name="T9" fmla="*/ 257 h 2162"/>
              <a:gd name="T10" fmla="*/ 688 w 1595"/>
              <a:gd name="T11" fmla="*/ 439 h 2162"/>
              <a:gd name="T12" fmla="*/ 642 w 1595"/>
              <a:gd name="T13" fmla="*/ 484 h 2162"/>
              <a:gd name="T14" fmla="*/ 506 w 1595"/>
              <a:gd name="T15" fmla="*/ 711 h 2162"/>
              <a:gd name="T16" fmla="*/ 370 w 1595"/>
              <a:gd name="T17" fmla="*/ 756 h 2162"/>
              <a:gd name="T18" fmla="*/ 53 w 1595"/>
              <a:gd name="T19" fmla="*/ 1028 h 2162"/>
              <a:gd name="T20" fmla="*/ 53 w 1595"/>
              <a:gd name="T21" fmla="*/ 1346 h 2162"/>
              <a:gd name="T22" fmla="*/ 144 w 1595"/>
              <a:gd name="T23" fmla="*/ 1573 h 2162"/>
              <a:gd name="T24" fmla="*/ 416 w 1595"/>
              <a:gd name="T25" fmla="*/ 1845 h 2162"/>
              <a:gd name="T26" fmla="*/ 642 w 1595"/>
              <a:gd name="T27" fmla="*/ 1981 h 2162"/>
              <a:gd name="T28" fmla="*/ 869 w 1595"/>
              <a:gd name="T29" fmla="*/ 2072 h 2162"/>
              <a:gd name="T30" fmla="*/ 1232 w 1595"/>
              <a:gd name="T31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95" h="2162">
                <a:moveTo>
                  <a:pt x="1595" y="121"/>
                </a:moveTo>
                <a:cubicBezTo>
                  <a:pt x="1565" y="147"/>
                  <a:pt x="1535" y="174"/>
                  <a:pt x="1459" y="166"/>
                </a:cubicBezTo>
                <a:cubicBezTo>
                  <a:pt x="1383" y="158"/>
                  <a:pt x="1202" y="99"/>
                  <a:pt x="1141" y="76"/>
                </a:cubicBezTo>
                <a:cubicBezTo>
                  <a:pt x="1080" y="53"/>
                  <a:pt x="1134" y="0"/>
                  <a:pt x="1096" y="30"/>
                </a:cubicBezTo>
                <a:cubicBezTo>
                  <a:pt x="1058" y="60"/>
                  <a:pt x="983" y="189"/>
                  <a:pt x="915" y="257"/>
                </a:cubicBezTo>
                <a:cubicBezTo>
                  <a:pt x="847" y="325"/>
                  <a:pt x="734" y="401"/>
                  <a:pt x="688" y="439"/>
                </a:cubicBezTo>
                <a:cubicBezTo>
                  <a:pt x="642" y="477"/>
                  <a:pt x="672" y="439"/>
                  <a:pt x="642" y="484"/>
                </a:cubicBezTo>
                <a:cubicBezTo>
                  <a:pt x="612" y="529"/>
                  <a:pt x="551" y="666"/>
                  <a:pt x="506" y="711"/>
                </a:cubicBezTo>
                <a:cubicBezTo>
                  <a:pt x="461" y="756"/>
                  <a:pt x="445" y="703"/>
                  <a:pt x="370" y="756"/>
                </a:cubicBezTo>
                <a:cubicBezTo>
                  <a:pt x="295" y="809"/>
                  <a:pt x="106" y="930"/>
                  <a:pt x="53" y="1028"/>
                </a:cubicBezTo>
                <a:cubicBezTo>
                  <a:pt x="0" y="1126"/>
                  <a:pt x="38" y="1255"/>
                  <a:pt x="53" y="1346"/>
                </a:cubicBezTo>
                <a:cubicBezTo>
                  <a:pt x="68" y="1437"/>
                  <a:pt x="84" y="1490"/>
                  <a:pt x="144" y="1573"/>
                </a:cubicBezTo>
                <a:cubicBezTo>
                  <a:pt x="204" y="1656"/>
                  <a:pt x="333" y="1777"/>
                  <a:pt x="416" y="1845"/>
                </a:cubicBezTo>
                <a:cubicBezTo>
                  <a:pt x="499" y="1913"/>
                  <a:pt x="567" y="1943"/>
                  <a:pt x="642" y="1981"/>
                </a:cubicBezTo>
                <a:cubicBezTo>
                  <a:pt x="717" y="2019"/>
                  <a:pt x="771" y="2042"/>
                  <a:pt x="869" y="2072"/>
                </a:cubicBezTo>
                <a:cubicBezTo>
                  <a:pt x="967" y="2102"/>
                  <a:pt x="1099" y="2132"/>
                  <a:pt x="1232" y="2162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24" name="Line 16">
            <a:extLst>
              <a:ext uri="{FF2B5EF4-FFF2-40B4-BE49-F238E27FC236}">
                <a16:creationId xmlns:a16="http://schemas.microsoft.com/office/drawing/2014/main" id="{439D456F-510D-4DE7-9797-E7A52E8C71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75275" y="3500438"/>
            <a:ext cx="2303463" cy="1081087"/>
          </a:xfrm>
          <a:prstGeom prst="line">
            <a:avLst/>
          </a:prstGeom>
          <a:noFill/>
          <a:ln w="38100">
            <a:solidFill>
              <a:srgbClr val="3333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26" name="Rectangle 18">
            <a:extLst>
              <a:ext uri="{FF2B5EF4-FFF2-40B4-BE49-F238E27FC236}">
                <a16:creationId xmlns:a16="http://schemas.microsoft.com/office/drawing/2014/main" id="{B1449398-31C5-4726-A087-59C366523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149725"/>
            <a:ext cx="3381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世界上规模最大、最典型的呈弧形排列的群岛。</a:t>
            </a:r>
          </a:p>
        </p:txBody>
      </p:sp>
      <p:sp>
        <p:nvSpPr>
          <p:cNvPr id="145427" name="Line 19">
            <a:extLst>
              <a:ext uri="{FF2B5EF4-FFF2-40B4-BE49-F238E27FC236}">
                <a16:creationId xmlns:a16="http://schemas.microsoft.com/office/drawing/2014/main" id="{3AE036F3-0662-49F0-921D-2719419BF3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3613" y="2060575"/>
            <a:ext cx="3887787" cy="1439863"/>
          </a:xfrm>
          <a:prstGeom prst="line">
            <a:avLst/>
          </a:prstGeom>
          <a:noFill/>
          <a:ln w="38100">
            <a:solidFill>
              <a:srgbClr val="3333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28" name="Line 20">
            <a:extLst>
              <a:ext uri="{FF2B5EF4-FFF2-40B4-BE49-F238E27FC236}">
                <a16:creationId xmlns:a16="http://schemas.microsoft.com/office/drawing/2014/main" id="{1BE1E741-343F-4BCF-8513-2B9BAC3CE2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3250" y="2565400"/>
            <a:ext cx="4319588" cy="1150938"/>
          </a:xfrm>
          <a:prstGeom prst="line">
            <a:avLst/>
          </a:prstGeom>
          <a:noFill/>
          <a:ln w="38100">
            <a:solidFill>
              <a:srgbClr val="3333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29" name="Line 21">
            <a:extLst>
              <a:ext uri="{FF2B5EF4-FFF2-40B4-BE49-F238E27FC236}">
                <a16:creationId xmlns:a16="http://schemas.microsoft.com/office/drawing/2014/main" id="{61CE7297-3633-4D4B-A477-4B9E50CFCE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3613" y="3068638"/>
            <a:ext cx="3959225" cy="720725"/>
          </a:xfrm>
          <a:prstGeom prst="line">
            <a:avLst/>
          </a:prstGeom>
          <a:noFill/>
          <a:ln w="38100">
            <a:solidFill>
              <a:srgbClr val="3333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31" name="Line 23">
            <a:extLst>
              <a:ext uri="{FF2B5EF4-FFF2-40B4-BE49-F238E27FC236}">
                <a16:creationId xmlns:a16="http://schemas.microsoft.com/office/drawing/2014/main" id="{1065CBC3-3FCE-403F-819B-5C2B0448B2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4825" y="3284538"/>
            <a:ext cx="5903913" cy="360362"/>
          </a:xfrm>
          <a:prstGeom prst="line">
            <a:avLst/>
          </a:prstGeom>
          <a:noFill/>
          <a:ln w="38100">
            <a:solidFill>
              <a:srgbClr val="3333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D0F47E91-CD36-4968-9546-7CF12BB16C91}"/>
              </a:ext>
            </a:extLst>
          </p:cNvPr>
          <p:cNvSpPr/>
          <p:nvPr/>
        </p:nvSpPr>
        <p:spPr>
          <a:xfrm>
            <a:off x="1166813" y="2286000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平均海拔高度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81D05FB-96B0-4590-8982-B51CB41F4BF9}"/>
              </a:ext>
            </a:extLst>
          </p:cNvPr>
          <p:cNvSpPr/>
          <p:nvPr/>
        </p:nvSpPr>
        <p:spPr>
          <a:xfrm>
            <a:off x="1166813" y="3000375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地势起伏状况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E178679-9FFF-41C3-9418-ACBA2C00892D}"/>
              </a:ext>
            </a:extLst>
          </p:cNvPr>
          <p:cNvSpPr/>
          <p:nvPr/>
        </p:nvSpPr>
        <p:spPr>
          <a:xfrm>
            <a:off x="1166813" y="3714750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主要地形类型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74B8C3C-0C87-4E5D-AEAB-15F52E0E1382}"/>
              </a:ext>
            </a:extLst>
          </p:cNvPr>
          <p:cNvSpPr/>
          <p:nvPr/>
        </p:nvSpPr>
        <p:spPr>
          <a:xfrm>
            <a:off x="1166813" y="4429125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地形分布格局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B403B19-495F-4335-A062-713D14C6D0B9}"/>
              </a:ext>
            </a:extLst>
          </p:cNvPr>
          <p:cNvSpPr/>
          <p:nvPr/>
        </p:nvSpPr>
        <p:spPr>
          <a:xfrm>
            <a:off x="4738688" y="2286000"/>
            <a:ext cx="5857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950</a:t>
            </a: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多米，除南极洲以外海拔最高。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BACA84C-6C3F-4E59-BF09-04AE480AA092}"/>
              </a:ext>
            </a:extLst>
          </p:cNvPr>
          <p:cNvSpPr/>
          <p:nvPr/>
        </p:nvSpPr>
        <p:spPr>
          <a:xfrm>
            <a:off x="4738688" y="3000375"/>
            <a:ext cx="5857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起伏大，高低悬殊，且中间高，四周低。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F08D723-D01B-43CF-AAAE-ECF913E2F456}"/>
              </a:ext>
            </a:extLst>
          </p:cNvPr>
          <p:cNvSpPr/>
          <p:nvPr/>
        </p:nvSpPr>
        <p:spPr>
          <a:xfrm>
            <a:off x="4738688" y="3714750"/>
            <a:ext cx="5857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高原、山地为主，约占总面积的</a:t>
            </a:r>
            <a:r>
              <a:rPr kumimoji="0"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3/4</a:t>
            </a: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E42C8DB-8FBC-4D89-B804-47387912E91C}"/>
              </a:ext>
            </a:extLst>
          </p:cNvPr>
          <p:cNvSpPr/>
          <p:nvPr/>
        </p:nvSpPr>
        <p:spPr>
          <a:xfrm>
            <a:off x="4738688" y="4429125"/>
            <a:ext cx="5857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中部多高原山地，平原分布在大陆边缘。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86DFD77-5568-449B-A278-1F03BB060BDA}"/>
              </a:ext>
            </a:extLst>
          </p:cNvPr>
          <p:cNvSpPr/>
          <p:nvPr/>
        </p:nvSpPr>
        <p:spPr>
          <a:xfrm>
            <a:off x="3595688" y="2357438"/>
            <a:ext cx="571500" cy="4286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50E5750F-3B0D-4287-9F15-9AE8C3BBE04F}"/>
              </a:ext>
            </a:extLst>
          </p:cNvPr>
          <p:cNvSpPr/>
          <p:nvPr/>
        </p:nvSpPr>
        <p:spPr>
          <a:xfrm>
            <a:off x="3595688" y="3071813"/>
            <a:ext cx="571500" cy="4286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B86E110-C0CA-4C78-A773-1F56ACD2975D}"/>
              </a:ext>
            </a:extLst>
          </p:cNvPr>
          <p:cNvSpPr/>
          <p:nvPr/>
        </p:nvSpPr>
        <p:spPr>
          <a:xfrm>
            <a:off x="3595688" y="3786188"/>
            <a:ext cx="571500" cy="4286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7B14171D-1848-468D-AEB6-D71968739858}"/>
              </a:ext>
            </a:extLst>
          </p:cNvPr>
          <p:cNvSpPr/>
          <p:nvPr/>
        </p:nvSpPr>
        <p:spPr>
          <a:xfrm>
            <a:off x="3606800" y="4508500"/>
            <a:ext cx="571500" cy="4286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BDBA513-5A17-4E1B-83E5-E849013C3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76250"/>
            <a:ext cx="4643438" cy="8572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亚洲地形的主要特征</a:t>
            </a:r>
          </a:p>
        </p:txBody>
      </p:sp>
      <p:sp>
        <p:nvSpPr>
          <p:cNvPr id="2" name="圆角矩形 15">
            <a:extLst>
              <a:ext uri="{FF2B5EF4-FFF2-40B4-BE49-F238E27FC236}">
                <a16:creationId xmlns:a16="http://schemas.microsoft.com/office/drawing/2014/main" id="{9A9BB06B-54A0-42E6-B88F-3E0C5A785772}"/>
              </a:ext>
            </a:extLst>
          </p:cNvPr>
          <p:cNvSpPr/>
          <p:nvPr/>
        </p:nvSpPr>
        <p:spPr>
          <a:xfrm>
            <a:off x="550863" y="260350"/>
            <a:ext cx="2782887" cy="865188"/>
          </a:xfrm>
          <a:prstGeom prst="roundRect">
            <a:avLst>
              <a:gd name="adj" fmla="val 50000"/>
            </a:avLst>
          </a:prstGeom>
          <a:solidFill>
            <a:srgbClr val="FF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知识梳理</a:t>
            </a:r>
          </a:p>
        </p:txBody>
      </p:sp>
      <p:sp>
        <p:nvSpPr>
          <p:cNvPr id="3" name="圆角矩形 6">
            <a:extLst>
              <a:ext uri="{FF2B5EF4-FFF2-40B4-BE49-F238E27FC236}">
                <a16:creationId xmlns:a16="http://schemas.microsoft.com/office/drawing/2014/main" id="{57C38561-111A-463C-BB08-A1A8635ECBFF}"/>
              </a:ext>
            </a:extLst>
          </p:cNvPr>
          <p:cNvSpPr/>
          <p:nvPr/>
        </p:nvSpPr>
        <p:spPr>
          <a:xfrm>
            <a:off x="1127125" y="5157788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特色地形</a:t>
            </a:r>
          </a:p>
        </p:txBody>
      </p:sp>
      <p:sp>
        <p:nvSpPr>
          <p:cNvPr id="17" name="右箭头 14">
            <a:extLst>
              <a:ext uri="{FF2B5EF4-FFF2-40B4-BE49-F238E27FC236}">
                <a16:creationId xmlns:a16="http://schemas.microsoft.com/office/drawing/2014/main" id="{79A88FBB-6209-4840-ACBA-5B573834CE3F}"/>
              </a:ext>
            </a:extLst>
          </p:cNvPr>
          <p:cNvSpPr/>
          <p:nvPr/>
        </p:nvSpPr>
        <p:spPr>
          <a:xfrm>
            <a:off x="3614738" y="5229225"/>
            <a:ext cx="571500" cy="4286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/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07B41C7A-6B55-40DB-968B-AB51E7FF4954}"/>
              </a:ext>
            </a:extLst>
          </p:cNvPr>
          <p:cNvSpPr/>
          <p:nvPr/>
        </p:nvSpPr>
        <p:spPr>
          <a:xfrm>
            <a:off x="4799013" y="5157788"/>
            <a:ext cx="5857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大陆外侧多岛弧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>
            <a:extLst>
              <a:ext uri="{FF2B5EF4-FFF2-40B4-BE49-F238E27FC236}">
                <a16:creationId xmlns:a16="http://schemas.microsoft.com/office/drawing/2014/main" id="{30B0391A-E200-4B98-89FC-3E3CC1C4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00438"/>
            <a:ext cx="432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5" name="Picture 5">
            <a:extLst>
              <a:ext uri="{FF2B5EF4-FFF2-40B4-BE49-F238E27FC236}">
                <a16:creationId xmlns:a16="http://schemas.microsoft.com/office/drawing/2014/main" id="{85D2FB57-1361-4929-AD94-FAF54857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404813"/>
            <a:ext cx="432117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6" name="Picture 6">
            <a:extLst>
              <a:ext uri="{FF2B5EF4-FFF2-40B4-BE49-F238E27FC236}">
                <a16:creationId xmlns:a16="http://schemas.microsoft.com/office/drawing/2014/main" id="{F0A30323-3072-4CE9-BE5A-B7AA04E0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73"/>
          <a:stretch>
            <a:fillRect/>
          </a:stretch>
        </p:blipFill>
        <p:spPr bwMode="auto">
          <a:xfrm>
            <a:off x="3214688" y="1412875"/>
            <a:ext cx="22320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7" name="Text Box 7">
            <a:extLst>
              <a:ext uri="{FF2B5EF4-FFF2-40B4-BE49-F238E27FC236}">
                <a16:creationId xmlns:a16="http://schemas.microsoft.com/office/drawing/2014/main" id="{E7D3A101-4BEE-45F5-9118-436EEF03D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333375"/>
            <a:ext cx="6980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结合资料，描述欧洲地形特征。</a:t>
            </a:r>
          </a:p>
        </p:txBody>
      </p:sp>
      <p:pic>
        <p:nvPicPr>
          <p:cNvPr id="143368" name="Picture 8">
            <a:extLst>
              <a:ext uri="{FF2B5EF4-FFF2-40B4-BE49-F238E27FC236}">
                <a16:creationId xmlns:a16="http://schemas.microsoft.com/office/drawing/2014/main" id="{7224A979-F055-499F-8DF4-3D244F1B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4365625"/>
            <a:ext cx="72104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65032BC4-8454-4F76-B620-AB33A8F16AFE}"/>
              </a:ext>
            </a:extLst>
          </p:cNvPr>
          <p:cNvSpPr/>
          <p:nvPr/>
        </p:nvSpPr>
        <p:spPr>
          <a:xfrm>
            <a:off x="5807075" y="3571875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平均海拔高度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83817F0-877A-40E6-9D66-629BFBEAD752}"/>
              </a:ext>
            </a:extLst>
          </p:cNvPr>
          <p:cNvSpPr/>
          <p:nvPr/>
        </p:nvSpPr>
        <p:spPr>
          <a:xfrm>
            <a:off x="6454775" y="2995613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地势起伏状况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BDE4A6B-3441-4071-88F8-840E10EC2CB4}"/>
              </a:ext>
            </a:extLst>
          </p:cNvPr>
          <p:cNvSpPr/>
          <p:nvPr/>
        </p:nvSpPr>
        <p:spPr>
          <a:xfrm>
            <a:off x="7104063" y="2419350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主要地形类型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B87184-6C4B-44D4-8307-7B2A6F7245E4}"/>
              </a:ext>
            </a:extLst>
          </p:cNvPr>
          <p:cNvSpPr/>
          <p:nvPr/>
        </p:nvSpPr>
        <p:spPr>
          <a:xfrm>
            <a:off x="7896225" y="1843088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地形分布格局</a:t>
            </a:r>
          </a:p>
        </p:txBody>
      </p:sp>
      <p:sp>
        <p:nvSpPr>
          <p:cNvPr id="2" name="圆角矩形 6">
            <a:extLst>
              <a:ext uri="{FF2B5EF4-FFF2-40B4-BE49-F238E27FC236}">
                <a16:creationId xmlns:a16="http://schemas.microsoft.com/office/drawing/2014/main" id="{2962C246-1E49-4DD4-AAFF-F0A4082A3D5D}"/>
              </a:ext>
            </a:extLst>
          </p:cNvPr>
          <p:cNvSpPr/>
          <p:nvPr/>
        </p:nvSpPr>
        <p:spPr>
          <a:xfrm>
            <a:off x="8831263" y="1268413"/>
            <a:ext cx="2428875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特色地形</a:t>
            </a:r>
          </a:p>
        </p:txBody>
      </p:sp>
    </p:spTree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FC50CF2D-7F76-4440-830D-24E0E164F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33375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填表对比亚、欧两洲地形的主要特点。</a:t>
            </a:r>
          </a:p>
        </p:txBody>
      </p:sp>
      <p:graphicFrame>
        <p:nvGraphicFramePr>
          <p:cNvPr id="142339" name="Group 3">
            <a:extLst>
              <a:ext uri="{FF2B5EF4-FFF2-40B4-BE49-F238E27FC236}">
                <a16:creationId xmlns:a16="http://schemas.microsoft.com/office/drawing/2014/main" id="{D0B4D128-A8BF-41CF-90A7-77E96431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18393"/>
              </p:ext>
            </p:extLst>
          </p:nvPr>
        </p:nvGraphicFramePr>
        <p:xfrm>
          <a:off x="333666" y="893762"/>
          <a:ext cx="11328796" cy="4476758"/>
        </p:xfrm>
        <a:graphic>
          <a:graphicData uri="http://schemas.openxmlformats.org/drawingml/2006/table">
            <a:tbl>
              <a:tblPr/>
              <a:tblGrid>
                <a:gridCol w="2904655">
                  <a:extLst>
                    <a:ext uri="{9D8B030D-6E8A-4147-A177-3AD203B41FA5}">
                      <a16:colId xmlns:a16="http://schemas.microsoft.com/office/drawing/2014/main" val="2431976649"/>
                    </a:ext>
                  </a:extLst>
                </a:gridCol>
                <a:gridCol w="3847788">
                  <a:extLst>
                    <a:ext uri="{9D8B030D-6E8A-4147-A177-3AD203B41FA5}">
                      <a16:colId xmlns:a16="http://schemas.microsoft.com/office/drawing/2014/main" val="391154437"/>
                    </a:ext>
                  </a:extLst>
                </a:gridCol>
                <a:gridCol w="4576353">
                  <a:extLst>
                    <a:ext uri="{9D8B030D-6E8A-4147-A177-3AD203B41FA5}">
                      <a16:colId xmlns:a16="http://schemas.microsoft.com/office/drawing/2014/main" val="948691162"/>
                    </a:ext>
                  </a:extLst>
                </a:gridCol>
              </a:tblGrid>
              <a:tr h="534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亚洲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欧洲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005194"/>
                  </a:ext>
                </a:extLst>
              </a:tr>
              <a:tr h="83422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平均海拔高度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世界平均海拔最低的大洲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40840"/>
                  </a:ext>
                </a:extLst>
              </a:tr>
              <a:tr h="534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地形起伏状况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地面起伏大，高低悬殊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625874"/>
                  </a:ext>
                </a:extLst>
              </a:tr>
              <a:tr h="534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主要地形类型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以高原、山地为主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780288"/>
                  </a:ext>
                </a:extLst>
              </a:tr>
              <a:tr h="150593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地形分布格局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山脉多分布在南、北两侧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949386"/>
                  </a:ext>
                </a:extLst>
              </a:tr>
              <a:tr h="534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特色地形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</a:rPr>
                        <a:t>大陆外侧多岛弧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897063"/>
                  </a:ext>
                </a:extLst>
              </a:tr>
            </a:tbl>
          </a:graphicData>
        </a:graphic>
      </p:graphicFrame>
      <p:sp>
        <p:nvSpPr>
          <p:cNvPr id="142369" name="Rectangle 33">
            <a:extLst>
              <a:ext uri="{FF2B5EF4-FFF2-40B4-BE49-F238E27FC236}">
                <a16:creationId xmlns:a16="http://schemas.microsoft.com/office/drawing/2014/main" id="{483569A4-74D7-4BFD-9F1F-8A999E5F9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926" y="1351420"/>
            <a:ext cx="31670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平均海拔高，仅次于南极洲</a:t>
            </a:r>
          </a:p>
        </p:txBody>
      </p:sp>
      <p:sp>
        <p:nvSpPr>
          <p:cNvPr id="142370" name="Rectangle 34">
            <a:extLst>
              <a:ext uri="{FF2B5EF4-FFF2-40B4-BE49-F238E27FC236}">
                <a16:creationId xmlns:a16="http://schemas.microsoft.com/office/drawing/2014/main" id="{F6DAE9AA-1CF5-407C-9359-4111A973B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374" y="2220110"/>
            <a:ext cx="451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地面和缓，起伏较小</a:t>
            </a:r>
          </a:p>
        </p:txBody>
      </p:sp>
      <p:sp>
        <p:nvSpPr>
          <p:cNvPr id="142371" name="Rectangle 35">
            <a:extLst>
              <a:ext uri="{FF2B5EF4-FFF2-40B4-BE49-F238E27FC236}">
                <a16:creationId xmlns:a16="http://schemas.microsoft.com/office/drawing/2014/main" id="{7902E82D-B018-47AC-825B-076CBE60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883" y="2855102"/>
            <a:ext cx="261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以平原为主</a:t>
            </a:r>
          </a:p>
        </p:txBody>
      </p:sp>
      <p:sp>
        <p:nvSpPr>
          <p:cNvPr id="142372" name="Rectangle 36">
            <a:extLst>
              <a:ext uri="{FF2B5EF4-FFF2-40B4-BE49-F238E27FC236}">
                <a16:creationId xmlns:a16="http://schemas.microsoft.com/office/drawing/2014/main" id="{CBF4E13A-DE35-4303-9F21-944818AA4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878" y="3614281"/>
            <a:ext cx="4127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中高周低，山地高原分布在中部地区</a:t>
            </a:r>
          </a:p>
        </p:txBody>
      </p:sp>
      <p:sp>
        <p:nvSpPr>
          <p:cNvPr id="142373" name="Rectangle 37">
            <a:extLst>
              <a:ext uri="{FF2B5EF4-FFF2-40B4-BE49-F238E27FC236}">
                <a16:creationId xmlns:a16="http://schemas.microsoft.com/office/drawing/2014/main" id="{C51643A0-3576-4B1B-B62B-DCBADD66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5926" y="4851407"/>
            <a:ext cx="2625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多冰川地形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69" grpId="0"/>
      <p:bldP spid="142370" grpId="0"/>
      <p:bldP spid="142371" grpId="0"/>
      <p:bldP spid="142372" grpId="0"/>
      <p:bldP spid="1423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0D3791-53B1-4730-A03B-3329D36A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38" y="5319713"/>
            <a:ext cx="7199313" cy="1538287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圆角矩形 6">
            <a:extLst>
              <a:ext uri="{FF2B5EF4-FFF2-40B4-BE49-F238E27FC236}">
                <a16:creationId xmlns:a16="http://schemas.microsoft.com/office/drawing/2014/main" id="{382CB404-D8BD-47AF-990E-FDA23F15F278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1341438"/>
            <a:ext cx="5256212" cy="935037"/>
            <a:chOff x="2465" y="645"/>
            <a:chExt cx="2258" cy="442"/>
          </a:xfrm>
        </p:grpSpPr>
        <p:pic>
          <p:nvPicPr>
            <p:cNvPr id="158727" name="圆角矩形 6">
              <a:extLst>
                <a:ext uri="{FF2B5EF4-FFF2-40B4-BE49-F238E27FC236}">
                  <a16:creationId xmlns:a16="http://schemas.microsoft.com/office/drawing/2014/main" id="{79F9C6F2-4543-4EAC-A658-0EA449C76C8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" y="645"/>
              <a:ext cx="2258" cy="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28" name="Text Box 8">
              <a:extLst>
                <a:ext uri="{FF2B5EF4-FFF2-40B4-BE49-F238E27FC236}">
                  <a16:creationId xmlns:a16="http://schemas.microsoft.com/office/drawing/2014/main" id="{6EC073FD-F7A8-4F87-88E2-EE2E00170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673"/>
              <a:ext cx="216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 anchor="ctr"/>
            <a:lstStyle>
              <a:lvl1pPr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90600" indent="-3810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5240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21336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7432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32004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6576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41148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5720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zh-CN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05B1F57-EF10-4C04-9D3E-74E024C1CC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2" t="5833" r="29375" b="11042"/>
          <a:stretch/>
        </p:blipFill>
        <p:spPr>
          <a:xfrm>
            <a:off x="550863" y="0"/>
            <a:ext cx="2706687" cy="2755900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51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30D0987-EAD4-4908-AE10-A3926D9C5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63" y="3505200"/>
            <a:ext cx="2216150" cy="3136900"/>
          </a:xfrm>
          <a:prstGeom prst="rect">
            <a:avLst/>
          </a:prstGeom>
          <a:noFill/>
          <a:ln>
            <a:noFill/>
          </a:ln>
          <a:effectLst>
            <a:outerShdw dist="63500" dir="5400000" algn="t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圆角矩形 11">
            <a:extLst>
              <a:ext uri="{FF2B5EF4-FFF2-40B4-BE49-F238E27FC236}">
                <a16:creationId xmlns:a16="http://schemas.microsoft.com/office/drawing/2014/main" id="{877062AD-A684-4685-9442-577AEE3214E4}"/>
              </a:ext>
            </a:extLst>
          </p:cNvPr>
          <p:cNvGrpSpPr>
            <a:grpSpLocks/>
          </p:cNvGrpSpPr>
          <p:nvPr/>
        </p:nvGrpSpPr>
        <p:grpSpPr bwMode="auto">
          <a:xfrm>
            <a:off x="4727575" y="2997200"/>
            <a:ext cx="5329238" cy="925513"/>
            <a:chOff x="2473" y="1260"/>
            <a:chExt cx="2258" cy="437"/>
          </a:xfrm>
        </p:grpSpPr>
        <p:pic>
          <p:nvPicPr>
            <p:cNvPr id="158737" name="圆角矩形 11">
              <a:extLst>
                <a:ext uri="{FF2B5EF4-FFF2-40B4-BE49-F238E27FC236}">
                  <a16:creationId xmlns:a16="http://schemas.microsoft.com/office/drawing/2014/main" id="{C75FB377-327A-46D8-B58B-582BA13523E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" y="1260"/>
              <a:ext cx="2258" cy="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38" name="Text Box 18">
              <a:extLst>
                <a:ext uri="{FF2B5EF4-FFF2-40B4-BE49-F238E27FC236}">
                  <a16:creationId xmlns:a16="http://schemas.microsoft.com/office/drawing/2014/main" id="{9D7C3D5C-1A7B-4DFC-BB09-5195FA4B5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1" y="1285"/>
              <a:ext cx="216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 anchor="ctr"/>
            <a:lstStyle>
              <a:lvl1pPr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90600" indent="-3810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5240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21336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7432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32004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6576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41148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5720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zh-CN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TextBox 17">
            <a:extLst>
              <a:ext uri="{FF2B5EF4-FFF2-40B4-BE49-F238E27FC236}">
                <a16:creationId xmlns:a16="http://schemas.microsoft.com/office/drawing/2014/main" id="{5C10FCA7-306C-4CCF-A15F-32A392BB568B}"/>
              </a:ext>
            </a:extLst>
          </p:cNvPr>
          <p:cNvGrpSpPr>
            <a:grpSpLocks/>
          </p:cNvGrpSpPr>
          <p:nvPr/>
        </p:nvGrpSpPr>
        <p:grpSpPr bwMode="auto">
          <a:xfrm>
            <a:off x="5014913" y="1484313"/>
            <a:ext cx="609600" cy="536575"/>
            <a:chOff x="2592" y="710"/>
            <a:chExt cx="288" cy="254"/>
          </a:xfrm>
        </p:grpSpPr>
        <p:pic>
          <p:nvPicPr>
            <p:cNvPr id="158745" name="TextBox 17">
              <a:extLst>
                <a:ext uri="{FF2B5EF4-FFF2-40B4-BE49-F238E27FC236}">
                  <a16:creationId xmlns:a16="http://schemas.microsoft.com/office/drawing/2014/main" id="{7FCBB7A6-B5D5-403F-9234-37D212A8E5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710"/>
              <a:ext cx="288" cy="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46" name="Text Box 26">
              <a:extLst>
                <a:ext uri="{FF2B5EF4-FFF2-40B4-BE49-F238E27FC236}">
                  <a16:creationId xmlns:a16="http://schemas.microsoft.com/office/drawing/2014/main" id="{8675F6C8-5AA1-431A-9820-5A65960FE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" y="720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 anchor="ctr"/>
            <a:lstStyle>
              <a:lvl1pPr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90600" indent="-3810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5240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21336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7432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32004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6576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41148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5720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3200">
                  <a:solidFill>
                    <a:srgbClr val="FFFFFF"/>
                  </a:solidFill>
                  <a:latin typeface="AcmeFont"/>
                </a:rPr>
                <a:t>1</a:t>
              </a:r>
            </a:p>
          </p:txBody>
        </p:sp>
      </p:grpSp>
      <p:grpSp>
        <p:nvGrpSpPr>
          <p:cNvPr id="19" name="TextBox 18">
            <a:extLst>
              <a:ext uri="{FF2B5EF4-FFF2-40B4-BE49-F238E27FC236}">
                <a16:creationId xmlns:a16="http://schemas.microsoft.com/office/drawing/2014/main" id="{E9501DC2-5AD6-4AE0-BB91-BE05BE0CDBB1}"/>
              </a:ext>
            </a:extLst>
          </p:cNvPr>
          <p:cNvGrpSpPr>
            <a:grpSpLocks/>
          </p:cNvGrpSpPr>
          <p:nvPr/>
        </p:nvGrpSpPr>
        <p:grpSpPr bwMode="auto">
          <a:xfrm>
            <a:off x="4957763" y="3155950"/>
            <a:ext cx="609600" cy="536575"/>
            <a:chOff x="2580" y="1321"/>
            <a:chExt cx="288" cy="253"/>
          </a:xfrm>
        </p:grpSpPr>
        <p:pic>
          <p:nvPicPr>
            <p:cNvPr id="158748" name="TextBox 18">
              <a:extLst>
                <a:ext uri="{FF2B5EF4-FFF2-40B4-BE49-F238E27FC236}">
                  <a16:creationId xmlns:a16="http://schemas.microsoft.com/office/drawing/2014/main" id="{D64812D3-D801-446D-97E7-1363ED5EFB1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" y="1321"/>
              <a:ext cx="288" cy="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49" name="Text Box 29">
              <a:extLst>
                <a:ext uri="{FF2B5EF4-FFF2-40B4-BE49-F238E27FC236}">
                  <a16:creationId xmlns:a16="http://schemas.microsoft.com/office/drawing/2014/main" id="{7D560358-621B-42EF-B48B-6E315E6F0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332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 anchor="ctr"/>
            <a:lstStyle>
              <a:lvl1pPr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90600" indent="-3810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5240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21336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743200" indent="-304800" defTabSz="1219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32004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6576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41148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572000" indent="-304800" defTabSz="1219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3200">
                  <a:solidFill>
                    <a:srgbClr val="FFFFFF"/>
                  </a:solidFill>
                  <a:latin typeface="AcmeFont"/>
                </a:rPr>
                <a:t>2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6F8ED4-D400-403D-BA95-12AB7D6E37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5133975" y="5253038"/>
            <a:ext cx="7200900" cy="15398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035718-57E2-49C3-B835-80910D6A10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4259"/>
          <a:stretch/>
        </p:blipFill>
        <p:spPr>
          <a:xfrm>
            <a:off x="0" y="5778500"/>
            <a:ext cx="12190413" cy="1079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8756" name="Text Box 36">
            <a:extLst>
              <a:ext uri="{FF2B5EF4-FFF2-40B4-BE49-F238E27FC236}">
                <a16:creationId xmlns:a16="http://schemas.microsoft.com/office/drawing/2014/main" id="{37AAE4A0-E8E3-4C20-A130-130E7FCD6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1484313"/>
            <a:ext cx="2425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a typeface="黑体" panose="02010609060101010101" pitchFamily="49" charset="-122"/>
              </a:rPr>
              <a:t>拓展作业</a:t>
            </a:r>
          </a:p>
        </p:txBody>
      </p:sp>
      <p:sp>
        <p:nvSpPr>
          <p:cNvPr id="158757" name="Text Box 37">
            <a:extLst>
              <a:ext uri="{FF2B5EF4-FFF2-40B4-BE49-F238E27FC236}">
                <a16:creationId xmlns:a16="http://schemas.microsoft.com/office/drawing/2014/main" id="{DC03818F-7E59-49B6-BF6D-98629D5F5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1484313"/>
            <a:ext cx="411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ea typeface="黑体" panose="02010609060101010101" pitchFamily="49" charset="-122"/>
              </a:rPr>
              <a:t>亚洲、欧洲名称的由来？</a:t>
            </a:r>
          </a:p>
        </p:txBody>
      </p:sp>
      <p:sp>
        <p:nvSpPr>
          <p:cNvPr id="158758" name="Text Box 38">
            <a:extLst>
              <a:ext uri="{FF2B5EF4-FFF2-40B4-BE49-F238E27FC236}">
                <a16:creationId xmlns:a16="http://schemas.microsoft.com/office/drawing/2014/main" id="{B0BA7754-8F75-4150-AFCC-2E25CA69D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3213100"/>
            <a:ext cx="447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ea typeface="黑体" panose="02010609060101010101" pitchFamily="49" charset="-122"/>
              </a:rPr>
              <a:t>欧洲为什么有众多的峡湾？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87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56" grpId="0"/>
      <p:bldP spid="158757" grpId="0"/>
      <p:bldP spid="1587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WordArt 24">
            <a:extLst>
              <a:ext uri="{FF2B5EF4-FFF2-40B4-BE49-F238E27FC236}">
                <a16:creationId xmlns:a16="http://schemas.microsoft.com/office/drawing/2014/main" id="{93A93198-6BB5-473D-A6ED-6064FDEEE1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503613" y="1773238"/>
            <a:ext cx="5689600" cy="21764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8000C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宋体" panose="02010600030101010101" pitchFamily="2" charset="-122"/>
              </a:rPr>
              <a:t>谢谢观看！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1" name="Rectangle 5">
            <a:extLst>
              <a:ext uri="{FF2B5EF4-FFF2-40B4-BE49-F238E27FC236}">
                <a16:creationId xmlns:a16="http://schemas.microsoft.com/office/drawing/2014/main" id="{FA0D47D3-255A-48A9-B0B1-2B07DA32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2135188"/>
            <a:ext cx="91440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读“亚欧大陆轮廓”图，简述亚洲和欧洲的</a:t>
            </a:r>
            <a:r>
              <a:rPr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半球位置、纬度位置和海陆位置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，归纳</a:t>
            </a:r>
            <a:r>
              <a:rPr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描述大洲地理位置的方法。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读亚洲地形分布图和相关资料，分析亚洲的地形特征，总结大洲</a:t>
            </a:r>
            <a:r>
              <a:rPr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地形特征的分析方法，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并在阅读地图和分析资料的基础上描述欧洲的地形特征。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" name="淘宝网Chenying0907出品 2">
            <a:extLst>
              <a:ext uri="{FF2B5EF4-FFF2-40B4-BE49-F238E27FC236}">
                <a16:creationId xmlns:a16="http://schemas.microsoft.com/office/drawing/2014/main" id="{03CEB27D-76F2-41BF-B53C-8CA600E32EEF}"/>
              </a:ext>
            </a:extLst>
          </p:cNvPr>
          <p:cNvSpPr>
            <a:spLocks/>
          </p:cNvSpPr>
          <p:nvPr/>
        </p:nvSpPr>
        <p:spPr bwMode="auto">
          <a:xfrm>
            <a:off x="3951240" y="804656"/>
            <a:ext cx="3314576" cy="1065164"/>
          </a:xfrm>
          <a:custGeom>
            <a:avLst/>
            <a:gdLst>
              <a:gd name="connsiteX0" fmla="*/ 305125 w 4603109"/>
              <a:gd name="connsiteY0" fmla="*/ 0 h 924402"/>
              <a:gd name="connsiteX1" fmla="*/ 432894 w 4603109"/>
              <a:gd name="connsiteY1" fmla="*/ 0 h 924402"/>
              <a:gd name="connsiteX2" fmla="*/ 445336 w 4603109"/>
              <a:gd name="connsiteY2" fmla="*/ 0 h 924402"/>
              <a:gd name="connsiteX3" fmla="*/ 550703 w 4603109"/>
              <a:gd name="connsiteY3" fmla="*/ 0 h 924402"/>
              <a:gd name="connsiteX4" fmla="*/ 560158 w 4603109"/>
              <a:gd name="connsiteY4" fmla="*/ 0 h 924402"/>
              <a:gd name="connsiteX5" fmla="*/ 573105 w 4603109"/>
              <a:gd name="connsiteY5" fmla="*/ 0 h 924402"/>
              <a:gd name="connsiteX6" fmla="*/ 626202 w 4603109"/>
              <a:gd name="connsiteY6" fmla="*/ 0 h 924402"/>
              <a:gd name="connsiteX7" fmla="*/ 676811 w 4603109"/>
              <a:gd name="connsiteY7" fmla="*/ 0 h 924402"/>
              <a:gd name="connsiteX8" fmla="*/ 678472 w 4603109"/>
              <a:gd name="connsiteY8" fmla="*/ 0 h 924402"/>
              <a:gd name="connsiteX9" fmla="*/ 687927 w 4603109"/>
              <a:gd name="connsiteY9" fmla="*/ 0 h 924402"/>
              <a:gd name="connsiteX10" fmla="*/ 691402 w 4603109"/>
              <a:gd name="connsiteY10" fmla="*/ 0 h 924402"/>
              <a:gd name="connsiteX11" fmla="*/ 700371 w 4603109"/>
              <a:gd name="connsiteY11" fmla="*/ 0 h 924402"/>
              <a:gd name="connsiteX12" fmla="*/ 707508 w 4603109"/>
              <a:gd name="connsiteY12" fmla="*/ 0 h 924402"/>
              <a:gd name="connsiteX13" fmla="*/ 729909 w 4603109"/>
              <a:gd name="connsiteY13" fmla="*/ 0 h 924402"/>
              <a:gd name="connsiteX14" fmla="*/ 753971 w 4603109"/>
              <a:gd name="connsiteY14" fmla="*/ 0 h 924402"/>
              <a:gd name="connsiteX15" fmla="*/ 804580 w 4603109"/>
              <a:gd name="connsiteY15" fmla="*/ 0 h 924402"/>
              <a:gd name="connsiteX16" fmla="*/ 805737 w 4603109"/>
              <a:gd name="connsiteY16" fmla="*/ 0 h 924402"/>
              <a:gd name="connsiteX17" fmla="*/ 819171 w 4603109"/>
              <a:gd name="connsiteY17" fmla="*/ 0 h 924402"/>
              <a:gd name="connsiteX18" fmla="*/ 828140 w 4603109"/>
              <a:gd name="connsiteY18" fmla="*/ 0 h 924402"/>
              <a:gd name="connsiteX19" fmla="*/ 831615 w 4603109"/>
              <a:gd name="connsiteY19" fmla="*/ 0 h 924402"/>
              <a:gd name="connsiteX20" fmla="*/ 835277 w 4603109"/>
              <a:gd name="connsiteY20" fmla="*/ 0 h 924402"/>
              <a:gd name="connsiteX21" fmla="*/ 857678 w 4603109"/>
              <a:gd name="connsiteY21" fmla="*/ 0 h 924402"/>
              <a:gd name="connsiteX22" fmla="*/ 864889 w 4603109"/>
              <a:gd name="connsiteY22" fmla="*/ 0 h 924402"/>
              <a:gd name="connsiteX23" fmla="*/ 899900 w 4603109"/>
              <a:gd name="connsiteY23" fmla="*/ 0 h 924402"/>
              <a:gd name="connsiteX24" fmla="*/ 909341 w 4603109"/>
              <a:gd name="connsiteY24" fmla="*/ 0 h 924402"/>
              <a:gd name="connsiteX25" fmla="*/ 929965 w 4603109"/>
              <a:gd name="connsiteY25" fmla="*/ 0 h 924402"/>
              <a:gd name="connsiteX26" fmla="*/ 933506 w 4603109"/>
              <a:gd name="connsiteY26" fmla="*/ 0 h 924402"/>
              <a:gd name="connsiteX27" fmla="*/ 936982 w 4603109"/>
              <a:gd name="connsiteY27" fmla="*/ 0 h 924402"/>
              <a:gd name="connsiteX28" fmla="*/ 959384 w 4603109"/>
              <a:gd name="connsiteY28" fmla="*/ 0 h 924402"/>
              <a:gd name="connsiteX29" fmla="*/ 962542 w 4603109"/>
              <a:gd name="connsiteY29" fmla="*/ 0 h 924402"/>
              <a:gd name="connsiteX30" fmla="*/ 984943 w 4603109"/>
              <a:gd name="connsiteY30" fmla="*/ 0 h 924402"/>
              <a:gd name="connsiteX31" fmla="*/ 992658 w 4603109"/>
              <a:gd name="connsiteY31" fmla="*/ 0 h 924402"/>
              <a:gd name="connsiteX32" fmla="*/ 1012059 w 4603109"/>
              <a:gd name="connsiteY32" fmla="*/ 0 h 924402"/>
              <a:gd name="connsiteX33" fmla="*/ 1012480 w 4603109"/>
              <a:gd name="connsiteY33" fmla="*/ 0 h 924402"/>
              <a:gd name="connsiteX34" fmla="*/ 1027669 w 4603109"/>
              <a:gd name="connsiteY34" fmla="*/ 0 h 924402"/>
              <a:gd name="connsiteX35" fmla="*/ 1037110 w 4603109"/>
              <a:gd name="connsiteY35" fmla="*/ 0 h 924402"/>
              <a:gd name="connsiteX36" fmla="*/ 1040112 w 4603109"/>
              <a:gd name="connsiteY36" fmla="*/ 0 h 924402"/>
              <a:gd name="connsiteX37" fmla="*/ 1057734 w 4603109"/>
              <a:gd name="connsiteY37" fmla="*/ 0 h 924402"/>
              <a:gd name="connsiteX38" fmla="*/ 1064751 w 4603109"/>
              <a:gd name="connsiteY38" fmla="*/ 0 h 924402"/>
              <a:gd name="connsiteX39" fmla="*/ 1070177 w 4603109"/>
              <a:gd name="connsiteY39" fmla="*/ 0 h 924402"/>
              <a:gd name="connsiteX40" fmla="*/ 1072436 w 4603109"/>
              <a:gd name="connsiteY40" fmla="*/ 0 h 924402"/>
              <a:gd name="connsiteX41" fmla="*/ 1090311 w 4603109"/>
              <a:gd name="connsiteY41" fmla="*/ 0 h 924402"/>
              <a:gd name="connsiteX42" fmla="*/ 1110718 w 4603109"/>
              <a:gd name="connsiteY42" fmla="*/ 0 h 924402"/>
              <a:gd name="connsiteX43" fmla="*/ 1112712 w 4603109"/>
              <a:gd name="connsiteY43" fmla="*/ 0 h 924402"/>
              <a:gd name="connsiteX44" fmla="*/ 1116187 w 4603109"/>
              <a:gd name="connsiteY44" fmla="*/ 0 h 924402"/>
              <a:gd name="connsiteX45" fmla="*/ 1139828 w 4603109"/>
              <a:gd name="connsiteY45" fmla="*/ 0 h 924402"/>
              <a:gd name="connsiteX46" fmla="*/ 1140249 w 4603109"/>
              <a:gd name="connsiteY46" fmla="*/ 0 h 924402"/>
              <a:gd name="connsiteX47" fmla="*/ 1145480 w 4603109"/>
              <a:gd name="connsiteY47" fmla="*/ 0 h 924402"/>
              <a:gd name="connsiteX48" fmla="*/ 1152270 w 4603109"/>
              <a:gd name="connsiteY48" fmla="*/ 0 h 924402"/>
              <a:gd name="connsiteX49" fmla="*/ 1154934 w 4603109"/>
              <a:gd name="connsiteY49" fmla="*/ 0 h 924402"/>
              <a:gd name="connsiteX50" fmla="*/ 1167881 w 4603109"/>
              <a:gd name="connsiteY50" fmla="*/ 0 h 924402"/>
              <a:gd name="connsiteX51" fmla="*/ 1175544 w 4603109"/>
              <a:gd name="connsiteY51" fmla="*/ 0 h 924402"/>
              <a:gd name="connsiteX52" fmla="*/ 1184998 w 4603109"/>
              <a:gd name="connsiteY52" fmla="*/ 0 h 924402"/>
              <a:gd name="connsiteX53" fmla="*/ 1197946 w 4603109"/>
              <a:gd name="connsiteY53" fmla="*/ 0 h 924402"/>
              <a:gd name="connsiteX54" fmla="*/ 1200205 w 4603109"/>
              <a:gd name="connsiteY54" fmla="*/ 0 h 924402"/>
              <a:gd name="connsiteX55" fmla="*/ 1220978 w 4603109"/>
              <a:gd name="connsiteY55" fmla="*/ 0 h 924402"/>
              <a:gd name="connsiteX56" fmla="*/ 1238487 w 4603109"/>
              <a:gd name="connsiteY56" fmla="*/ 0 h 924402"/>
              <a:gd name="connsiteX57" fmla="*/ 1243956 w 4603109"/>
              <a:gd name="connsiteY57" fmla="*/ 0 h 924402"/>
              <a:gd name="connsiteX58" fmla="*/ 1251042 w 4603109"/>
              <a:gd name="connsiteY58" fmla="*/ 0 h 924402"/>
              <a:gd name="connsiteX59" fmla="*/ 1257637 w 4603109"/>
              <a:gd name="connsiteY59" fmla="*/ 0 h 924402"/>
              <a:gd name="connsiteX60" fmla="*/ 1271587 w 4603109"/>
              <a:gd name="connsiteY60" fmla="*/ 0 h 924402"/>
              <a:gd name="connsiteX61" fmla="*/ 1273249 w 4603109"/>
              <a:gd name="connsiteY61" fmla="*/ 0 h 924402"/>
              <a:gd name="connsiteX62" fmla="*/ 1280039 w 4603109"/>
              <a:gd name="connsiteY62" fmla="*/ 0 h 924402"/>
              <a:gd name="connsiteX63" fmla="*/ 1282703 w 4603109"/>
              <a:gd name="connsiteY63" fmla="*/ 0 h 924402"/>
              <a:gd name="connsiteX64" fmla="*/ 1286178 w 4603109"/>
              <a:gd name="connsiteY64" fmla="*/ 0 h 924402"/>
              <a:gd name="connsiteX65" fmla="*/ 1295146 w 4603109"/>
              <a:gd name="connsiteY65" fmla="*/ 0 h 924402"/>
              <a:gd name="connsiteX66" fmla="*/ 1301651 w 4603109"/>
              <a:gd name="connsiteY66" fmla="*/ 0 h 924402"/>
              <a:gd name="connsiteX67" fmla="*/ 1302284 w 4603109"/>
              <a:gd name="connsiteY67" fmla="*/ 0 h 924402"/>
              <a:gd name="connsiteX68" fmla="*/ 1303313 w 4603109"/>
              <a:gd name="connsiteY68" fmla="*/ 0 h 924402"/>
              <a:gd name="connsiteX69" fmla="*/ 1312767 w 4603109"/>
              <a:gd name="connsiteY69" fmla="*/ 0 h 924402"/>
              <a:gd name="connsiteX70" fmla="*/ 1316242 w 4603109"/>
              <a:gd name="connsiteY70" fmla="*/ 0 h 924402"/>
              <a:gd name="connsiteX71" fmla="*/ 1321886 w 4603109"/>
              <a:gd name="connsiteY71" fmla="*/ 0 h 924402"/>
              <a:gd name="connsiteX72" fmla="*/ 1324685 w 4603109"/>
              <a:gd name="connsiteY72" fmla="*/ 0 h 924402"/>
              <a:gd name="connsiteX73" fmla="*/ 1325211 w 4603109"/>
              <a:gd name="connsiteY73" fmla="*/ 0 h 924402"/>
              <a:gd name="connsiteX74" fmla="*/ 1332348 w 4603109"/>
              <a:gd name="connsiteY74" fmla="*/ 0 h 924402"/>
              <a:gd name="connsiteX75" fmla="*/ 1332714 w 4603109"/>
              <a:gd name="connsiteY75" fmla="*/ 0 h 924402"/>
              <a:gd name="connsiteX76" fmla="*/ 1333135 w 4603109"/>
              <a:gd name="connsiteY76" fmla="*/ 0 h 924402"/>
              <a:gd name="connsiteX77" fmla="*/ 1348747 w 4603109"/>
              <a:gd name="connsiteY77" fmla="*/ 0 h 924402"/>
              <a:gd name="connsiteX78" fmla="*/ 1354749 w 4603109"/>
              <a:gd name="connsiteY78" fmla="*/ 0 h 924402"/>
              <a:gd name="connsiteX79" fmla="*/ 1378811 w 4603109"/>
              <a:gd name="connsiteY79" fmla="*/ 0 h 924402"/>
              <a:gd name="connsiteX80" fmla="*/ 1383745 w 4603109"/>
              <a:gd name="connsiteY80" fmla="*/ 0 h 924402"/>
              <a:gd name="connsiteX81" fmla="*/ 1385406 w 4603109"/>
              <a:gd name="connsiteY81" fmla="*/ 0 h 924402"/>
              <a:gd name="connsiteX82" fmla="*/ 1399356 w 4603109"/>
              <a:gd name="connsiteY82" fmla="*/ 0 h 924402"/>
              <a:gd name="connsiteX83" fmla="*/ 1400513 w 4603109"/>
              <a:gd name="connsiteY83" fmla="*/ 0 h 924402"/>
              <a:gd name="connsiteX84" fmla="*/ 1413947 w 4603109"/>
              <a:gd name="connsiteY84" fmla="*/ 0 h 924402"/>
              <a:gd name="connsiteX85" fmla="*/ 1414442 w 4603109"/>
              <a:gd name="connsiteY85" fmla="*/ 0 h 924402"/>
              <a:gd name="connsiteX86" fmla="*/ 1422915 w 4603109"/>
              <a:gd name="connsiteY86" fmla="*/ 0 h 924402"/>
              <a:gd name="connsiteX87" fmla="*/ 1426390 w 4603109"/>
              <a:gd name="connsiteY87" fmla="*/ 0 h 924402"/>
              <a:gd name="connsiteX88" fmla="*/ 1429420 w 4603109"/>
              <a:gd name="connsiteY88" fmla="*/ 0 h 924402"/>
              <a:gd name="connsiteX89" fmla="*/ 1430053 w 4603109"/>
              <a:gd name="connsiteY89" fmla="*/ 0 h 924402"/>
              <a:gd name="connsiteX90" fmla="*/ 1430206 w 4603109"/>
              <a:gd name="connsiteY90" fmla="*/ 0 h 924402"/>
              <a:gd name="connsiteX91" fmla="*/ 1430577 w 4603109"/>
              <a:gd name="connsiteY91" fmla="*/ 0 h 924402"/>
              <a:gd name="connsiteX92" fmla="*/ 1436843 w 4603109"/>
              <a:gd name="connsiteY92" fmla="*/ 0 h 924402"/>
              <a:gd name="connsiteX93" fmla="*/ 1444011 w 4603109"/>
              <a:gd name="connsiteY93" fmla="*/ 0 h 924402"/>
              <a:gd name="connsiteX94" fmla="*/ 1449655 w 4603109"/>
              <a:gd name="connsiteY94" fmla="*/ 0 h 924402"/>
              <a:gd name="connsiteX95" fmla="*/ 1452454 w 4603109"/>
              <a:gd name="connsiteY95" fmla="*/ 0 h 924402"/>
              <a:gd name="connsiteX96" fmla="*/ 1452980 w 4603109"/>
              <a:gd name="connsiteY96" fmla="*/ 0 h 924402"/>
              <a:gd name="connsiteX97" fmla="*/ 1456455 w 4603109"/>
              <a:gd name="connsiteY97" fmla="*/ 0 h 924402"/>
              <a:gd name="connsiteX98" fmla="*/ 1459664 w 4603109"/>
              <a:gd name="connsiteY98" fmla="*/ 0 h 924402"/>
              <a:gd name="connsiteX99" fmla="*/ 1460117 w 4603109"/>
              <a:gd name="connsiteY99" fmla="*/ 0 h 924402"/>
              <a:gd name="connsiteX100" fmla="*/ 1460483 w 4603109"/>
              <a:gd name="connsiteY100" fmla="*/ 0 h 924402"/>
              <a:gd name="connsiteX101" fmla="*/ 1460904 w 4603109"/>
              <a:gd name="connsiteY101" fmla="*/ 0 h 924402"/>
              <a:gd name="connsiteX102" fmla="*/ 1472926 w 4603109"/>
              <a:gd name="connsiteY102" fmla="*/ 0 h 924402"/>
              <a:gd name="connsiteX103" fmla="*/ 1482518 w 4603109"/>
              <a:gd name="connsiteY103" fmla="*/ 0 h 924402"/>
              <a:gd name="connsiteX104" fmla="*/ 1489729 w 4603109"/>
              <a:gd name="connsiteY104" fmla="*/ 0 h 924402"/>
              <a:gd name="connsiteX105" fmla="*/ 1504116 w 4603109"/>
              <a:gd name="connsiteY105" fmla="*/ 0 h 924402"/>
              <a:gd name="connsiteX106" fmla="*/ 1511514 w 4603109"/>
              <a:gd name="connsiteY106" fmla="*/ 0 h 924402"/>
              <a:gd name="connsiteX107" fmla="*/ 1524740 w 4603109"/>
              <a:gd name="connsiteY107" fmla="*/ 0 h 924402"/>
              <a:gd name="connsiteX108" fmla="*/ 1528282 w 4603109"/>
              <a:gd name="connsiteY108" fmla="*/ 0 h 924402"/>
              <a:gd name="connsiteX109" fmla="*/ 1531757 w 4603109"/>
              <a:gd name="connsiteY109" fmla="*/ 0 h 924402"/>
              <a:gd name="connsiteX110" fmla="*/ 1534181 w 4603109"/>
              <a:gd name="connsiteY110" fmla="*/ 0 h 924402"/>
              <a:gd name="connsiteX111" fmla="*/ 1542211 w 4603109"/>
              <a:gd name="connsiteY111" fmla="*/ 0 h 924402"/>
              <a:gd name="connsiteX112" fmla="*/ 1554159 w 4603109"/>
              <a:gd name="connsiteY112" fmla="*/ 0 h 924402"/>
              <a:gd name="connsiteX113" fmla="*/ 1557318 w 4603109"/>
              <a:gd name="connsiteY113" fmla="*/ 0 h 924402"/>
              <a:gd name="connsiteX114" fmla="*/ 1557975 w 4603109"/>
              <a:gd name="connsiteY114" fmla="*/ 0 h 924402"/>
              <a:gd name="connsiteX115" fmla="*/ 1558346 w 4603109"/>
              <a:gd name="connsiteY115" fmla="*/ 0 h 924402"/>
              <a:gd name="connsiteX116" fmla="*/ 1561822 w 4603109"/>
              <a:gd name="connsiteY116" fmla="*/ 0 h 924402"/>
              <a:gd name="connsiteX117" fmla="*/ 1564612 w 4603109"/>
              <a:gd name="connsiteY117" fmla="*/ 0 h 924402"/>
              <a:gd name="connsiteX118" fmla="*/ 1566857 w 4603109"/>
              <a:gd name="connsiteY118" fmla="*/ 0 h 924402"/>
              <a:gd name="connsiteX119" fmla="*/ 1576919 w 4603109"/>
              <a:gd name="connsiteY119" fmla="*/ 0 h 924402"/>
              <a:gd name="connsiteX120" fmla="*/ 1579719 w 4603109"/>
              <a:gd name="connsiteY120" fmla="*/ 0 h 924402"/>
              <a:gd name="connsiteX121" fmla="*/ 1584224 w 4603109"/>
              <a:gd name="connsiteY121" fmla="*/ 0 h 924402"/>
              <a:gd name="connsiteX122" fmla="*/ 1587382 w 4603109"/>
              <a:gd name="connsiteY122" fmla="*/ 0 h 924402"/>
              <a:gd name="connsiteX123" fmla="*/ 1587433 w 4603109"/>
              <a:gd name="connsiteY123" fmla="*/ 0 h 924402"/>
              <a:gd name="connsiteX124" fmla="*/ 1600695 w 4603109"/>
              <a:gd name="connsiteY124" fmla="*/ 0 h 924402"/>
              <a:gd name="connsiteX125" fmla="*/ 1606834 w 4603109"/>
              <a:gd name="connsiteY125" fmla="*/ 0 h 924402"/>
              <a:gd name="connsiteX126" fmla="*/ 1607256 w 4603109"/>
              <a:gd name="connsiteY126" fmla="*/ 0 h 924402"/>
              <a:gd name="connsiteX127" fmla="*/ 1608325 w 4603109"/>
              <a:gd name="connsiteY127" fmla="*/ 0 h 924402"/>
              <a:gd name="connsiteX128" fmla="*/ 1609783 w 4603109"/>
              <a:gd name="connsiteY128" fmla="*/ 0 h 924402"/>
              <a:gd name="connsiteX129" fmla="*/ 1617498 w 4603109"/>
              <a:gd name="connsiteY129" fmla="*/ 0 h 924402"/>
              <a:gd name="connsiteX130" fmla="*/ 1631885 w 4603109"/>
              <a:gd name="connsiteY130" fmla="*/ 0 h 924402"/>
              <a:gd name="connsiteX131" fmla="*/ 1636899 w 4603109"/>
              <a:gd name="connsiteY131" fmla="*/ 0 h 924402"/>
              <a:gd name="connsiteX132" fmla="*/ 1637320 w 4603109"/>
              <a:gd name="connsiteY132" fmla="*/ 0 h 924402"/>
              <a:gd name="connsiteX133" fmla="*/ 1637445 w 4603109"/>
              <a:gd name="connsiteY133" fmla="*/ 0 h 924402"/>
              <a:gd name="connsiteX134" fmla="*/ 1652509 w 4603109"/>
              <a:gd name="connsiteY134" fmla="*/ 0 h 924402"/>
              <a:gd name="connsiteX135" fmla="*/ 1659526 w 4603109"/>
              <a:gd name="connsiteY135" fmla="*/ 0 h 924402"/>
              <a:gd name="connsiteX136" fmla="*/ 1661950 w 4603109"/>
              <a:gd name="connsiteY136" fmla="*/ 0 h 924402"/>
              <a:gd name="connsiteX137" fmla="*/ 1664952 w 4603109"/>
              <a:gd name="connsiteY137" fmla="*/ 0 h 924402"/>
              <a:gd name="connsiteX138" fmla="*/ 1667212 w 4603109"/>
              <a:gd name="connsiteY138" fmla="*/ 0 h 924402"/>
              <a:gd name="connsiteX139" fmla="*/ 1685087 w 4603109"/>
              <a:gd name="connsiteY139" fmla="*/ 0 h 924402"/>
              <a:gd name="connsiteX140" fmla="*/ 1689591 w 4603109"/>
              <a:gd name="connsiteY140" fmla="*/ 0 h 924402"/>
              <a:gd name="connsiteX141" fmla="*/ 1694626 w 4603109"/>
              <a:gd name="connsiteY141" fmla="*/ 0 h 924402"/>
              <a:gd name="connsiteX142" fmla="*/ 1697276 w 4603109"/>
              <a:gd name="connsiteY142" fmla="*/ 0 h 924402"/>
              <a:gd name="connsiteX143" fmla="*/ 1698000 w 4603109"/>
              <a:gd name="connsiteY143" fmla="*/ 0 h 924402"/>
              <a:gd name="connsiteX144" fmla="*/ 1704688 w 4603109"/>
              <a:gd name="connsiteY144" fmla="*/ 0 h 924402"/>
              <a:gd name="connsiteX145" fmla="*/ 1707488 w 4603109"/>
              <a:gd name="connsiteY145" fmla="*/ 0 h 924402"/>
              <a:gd name="connsiteX146" fmla="*/ 1710963 w 4603109"/>
              <a:gd name="connsiteY146" fmla="*/ 0 h 924402"/>
              <a:gd name="connsiteX147" fmla="*/ 1715151 w 4603109"/>
              <a:gd name="connsiteY147" fmla="*/ 0 h 924402"/>
              <a:gd name="connsiteX148" fmla="*/ 1721928 w 4603109"/>
              <a:gd name="connsiteY148" fmla="*/ 0 h 924402"/>
              <a:gd name="connsiteX149" fmla="*/ 1734603 w 4603109"/>
              <a:gd name="connsiteY149" fmla="*/ 0 h 924402"/>
              <a:gd name="connsiteX150" fmla="*/ 1735025 w 4603109"/>
              <a:gd name="connsiteY150" fmla="*/ 0 h 924402"/>
              <a:gd name="connsiteX151" fmla="*/ 1735558 w 4603109"/>
              <a:gd name="connsiteY151" fmla="*/ 0 h 924402"/>
              <a:gd name="connsiteX152" fmla="*/ 1736094 w 4603109"/>
              <a:gd name="connsiteY152" fmla="*/ 0 h 924402"/>
              <a:gd name="connsiteX153" fmla="*/ 1737552 w 4603109"/>
              <a:gd name="connsiteY153" fmla="*/ 0 h 924402"/>
              <a:gd name="connsiteX154" fmla="*/ 1741027 w 4603109"/>
              <a:gd name="connsiteY154" fmla="*/ 0 h 924402"/>
              <a:gd name="connsiteX155" fmla="*/ 1747046 w 4603109"/>
              <a:gd name="connsiteY155" fmla="*/ 0 h 924402"/>
              <a:gd name="connsiteX156" fmla="*/ 1748537 w 4603109"/>
              <a:gd name="connsiteY156" fmla="*/ 0 h 924402"/>
              <a:gd name="connsiteX157" fmla="*/ 1753052 w 4603109"/>
              <a:gd name="connsiteY157" fmla="*/ 0 h 924402"/>
              <a:gd name="connsiteX158" fmla="*/ 1757499 w 4603109"/>
              <a:gd name="connsiteY158" fmla="*/ 0 h 924402"/>
              <a:gd name="connsiteX159" fmla="*/ 1764668 w 4603109"/>
              <a:gd name="connsiteY159" fmla="*/ 0 h 924402"/>
              <a:gd name="connsiteX160" fmla="*/ 1765089 w 4603109"/>
              <a:gd name="connsiteY160" fmla="*/ 0 h 924402"/>
              <a:gd name="connsiteX161" fmla="*/ 1765214 w 4603109"/>
              <a:gd name="connsiteY161" fmla="*/ 0 h 924402"/>
              <a:gd name="connsiteX162" fmla="*/ 1770320 w 4603109"/>
              <a:gd name="connsiteY162" fmla="*/ 0 h 924402"/>
              <a:gd name="connsiteX163" fmla="*/ 1777110 w 4603109"/>
              <a:gd name="connsiteY163" fmla="*/ 0 h 924402"/>
              <a:gd name="connsiteX164" fmla="*/ 1779774 w 4603109"/>
              <a:gd name="connsiteY164" fmla="*/ 0 h 924402"/>
              <a:gd name="connsiteX165" fmla="*/ 1792721 w 4603109"/>
              <a:gd name="connsiteY165" fmla="*/ 0 h 924402"/>
              <a:gd name="connsiteX166" fmla="*/ 1794981 w 4603109"/>
              <a:gd name="connsiteY166" fmla="*/ 0 h 924402"/>
              <a:gd name="connsiteX167" fmla="*/ 1825045 w 4603109"/>
              <a:gd name="connsiteY167" fmla="*/ 0 h 924402"/>
              <a:gd name="connsiteX168" fmla="*/ 1825769 w 4603109"/>
              <a:gd name="connsiteY168" fmla="*/ 0 h 924402"/>
              <a:gd name="connsiteX169" fmla="*/ 1838732 w 4603109"/>
              <a:gd name="connsiteY169" fmla="*/ 0 h 924402"/>
              <a:gd name="connsiteX170" fmla="*/ 1845818 w 4603109"/>
              <a:gd name="connsiteY170" fmla="*/ 0 h 924402"/>
              <a:gd name="connsiteX171" fmla="*/ 1849697 w 4603109"/>
              <a:gd name="connsiteY171" fmla="*/ 0 h 924402"/>
              <a:gd name="connsiteX172" fmla="*/ 1852412 w 4603109"/>
              <a:gd name="connsiteY172" fmla="*/ 0 h 924402"/>
              <a:gd name="connsiteX173" fmla="*/ 1853903 w 4603109"/>
              <a:gd name="connsiteY173" fmla="*/ 0 h 924402"/>
              <a:gd name="connsiteX174" fmla="*/ 1863327 w 4603109"/>
              <a:gd name="connsiteY174" fmla="*/ 0 h 924402"/>
              <a:gd name="connsiteX175" fmla="*/ 1868796 w 4603109"/>
              <a:gd name="connsiteY175" fmla="*/ 0 h 924402"/>
              <a:gd name="connsiteX176" fmla="*/ 1874815 w 4603109"/>
              <a:gd name="connsiteY176" fmla="*/ 0 h 924402"/>
              <a:gd name="connsiteX177" fmla="*/ 1876306 w 4603109"/>
              <a:gd name="connsiteY177" fmla="*/ 0 h 924402"/>
              <a:gd name="connsiteX178" fmla="*/ 1880821 w 4603109"/>
              <a:gd name="connsiteY178" fmla="*/ 0 h 924402"/>
              <a:gd name="connsiteX179" fmla="*/ 1882477 w 4603109"/>
              <a:gd name="connsiteY179" fmla="*/ 0 h 924402"/>
              <a:gd name="connsiteX180" fmla="*/ 1883936 w 4603109"/>
              <a:gd name="connsiteY180" fmla="*/ 0 h 924402"/>
              <a:gd name="connsiteX181" fmla="*/ 1885268 w 4603109"/>
              <a:gd name="connsiteY181" fmla="*/ 0 h 924402"/>
              <a:gd name="connsiteX182" fmla="*/ 1896427 w 4603109"/>
              <a:gd name="connsiteY182" fmla="*/ 0 h 924402"/>
              <a:gd name="connsiteX183" fmla="*/ 1898089 w 4603109"/>
              <a:gd name="connsiteY183" fmla="*/ 0 h 924402"/>
              <a:gd name="connsiteX184" fmla="*/ 1904879 w 4603109"/>
              <a:gd name="connsiteY184" fmla="*/ 0 h 924402"/>
              <a:gd name="connsiteX185" fmla="*/ 1907543 w 4603109"/>
              <a:gd name="connsiteY185" fmla="*/ 0 h 924402"/>
              <a:gd name="connsiteX186" fmla="*/ 1911018 w 4603109"/>
              <a:gd name="connsiteY186" fmla="*/ 0 h 924402"/>
              <a:gd name="connsiteX187" fmla="*/ 1919986 w 4603109"/>
              <a:gd name="connsiteY187" fmla="*/ 0 h 924402"/>
              <a:gd name="connsiteX188" fmla="*/ 1927124 w 4603109"/>
              <a:gd name="connsiteY188" fmla="*/ 0 h 924402"/>
              <a:gd name="connsiteX189" fmla="*/ 1927489 w 4603109"/>
              <a:gd name="connsiteY189" fmla="*/ 0 h 924402"/>
              <a:gd name="connsiteX190" fmla="*/ 1927911 w 4603109"/>
              <a:gd name="connsiteY190" fmla="*/ 0 h 924402"/>
              <a:gd name="connsiteX191" fmla="*/ 1929402 w 4603109"/>
              <a:gd name="connsiteY191" fmla="*/ 0 h 924402"/>
              <a:gd name="connsiteX192" fmla="*/ 1946726 w 4603109"/>
              <a:gd name="connsiteY192" fmla="*/ 0 h 924402"/>
              <a:gd name="connsiteX193" fmla="*/ 1949525 w 4603109"/>
              <a:gd name="connsiteY193" fmla="*/ 0 h 924402"/>
              <a:gd name="connsiteX194" fmla="*/ 1957554 w 4603109"/>
              <a:gd name="connsiteY194" fmla="*/ 0 h 924402"/>
              <a:gd name="connsiteX195" fmla="*/ 1957975 w 4603109"/>
              <a:gd name="connsiteY195" fmla="*/ 0 h 924402"/>
              <a:gd name="connsiteX196" fmla="*/ 1973587 w 4603109"/>
              <a:gd name="connsiteY196" fmla="*/ 0 h 924402"/>
              <a:gd name="connsiteX197" fmla="*/ 1978520 w 4603109"/>
              <a:gd name="connsiteY197" fmla="*/ 0 h 924402"/>
              <a:gd name="connsiteX198" fmla="*/ 1980012 w 4603109"/>
              <a:gd name="connsiteY198" fmla="*/ 0 h 924402"/>
              <a:gd name="connsiteX199" fmla="*/ 1980181 w 4603109"/>
              <a:gd name="connsiteY199" fmla="*/ 0 h 924402"/>
              <a:gd name="connsiteX200" fmla="*/ 1981672 w 4603109"/>
              <a:gd name="connsiteY200" fmla="*/ 0 h 924402"/>
              <a:gd name="connsiteX201" fmla="*/ 2008585 w 4603109"/>
              <a:gd name="connsiteY201" fmla="*/ 0 h 924402"/>
              <a:gd name="connsiteX202" fmla="*/ 2009218 w 4603109"/>
              <a:gd name="connsiteY202" fmla="*/ 0 h 924402"/>
              <a:gd name="connsiteX203" fmla="*/ 2010246 w 4603109"/>
              <a:gd name="connsiteY203" fmla="*/ 0 h 924402"/>
              <a:gd name="connsiteX204" fmla="*/ 2010709 w 4603109"/>
              <a:gd name="connsiteY204" fmla="*/ 0 h 924402"/>
              <a:gd name="connsiteX205" fmla="*/ 2011705 w 4603109"/>
              <a:gd name="connsiteY205" fmla="*/ 0 h 924402"/>
              <a:gd name="connsiteX206" fmla="*/ 2024147 w 4603109"/>
              <a:gd name="connsiteY206" fmla="*/ 0 h 924402"/>
              <a:gd name="connsiteX207" fmla="*/ 2024196 w 4603109"/>
              <a:gd name="connsiteY207" fmla="*/ 0 h 924402"/>
              <a:gd name="connsiteX208" fmla="*/ 2024981 w 4603109"/>
              <a:gd name="connsiteY208" fmla="*/ 0 h 924402"/>
              <a:gd name="connsiteX209" fmla="*/ 2025353 w 4603109"/>
              <a:gd name="connsiteY209" fmla="*/ 0 h 924402"/>
              <a:gd name="connsiteX210" fmla="*/ 2026473 w 4603109"/>
              <a:gd name="connsiteY210" fmla="*/ 0 h 924402"/>
              <a:gd name="connsiteX211" fmla="*/ 2031619 w 4603109"/>
              <a:gd name="connsiteY211" fmla="*/ 0 h 924402"/>
              <a:gd name="connsiteX212" fmla="*/ 2033110 w 4603109"/>
              <a:gd name="connsiteY212" fmla="*/ 0 h 924402"/>
              <a:gd name="connsiteX213" fmla="*/ 2038787 w 4603109"/>
              <a:gd name="connsiteY213" fmla="*/ 0 h 924402"/>
              <a:gd name="connsiteX214" fmla="*/ 2039282 w 4603109"/>
              <a:gd name="connsiteY214" fmla="*/ 0 h 924402"/>
              <a:gd name="connsiteX215" fmla="*/ 2047755 w 4603109"/>
              <a:gd name="connsiteY215" fmla="*/ 0 h 924402"/>
              <a:gd name="connsiteX216" fmla="*/ 2051230 w 4603109"/>
              <a:gd name="connsiteY216" fmla="*/ 0 h 924402"/>
              <a:gd name="connsiteX217" fmla="*/ 2054893 w 4603109"/>
              <a:gd name="connsiteY217" fmla="*/ 0 h 924402"/>
              <a:gd name="connsiteX218" fmla="*/ 2055046 w 4603109"/>
              <a:gd name="connsiteY218" fmla="*/ 0 h 924402"/>
              <a:gd name="connsiteX219" fmla="*/ 2055258 w 4603109"/>
              <a:gd name="connsiteY219" fmla="*/ 0 h 924402"/>
              <a:gd name="connsiteX220" fmla="*/ 2055680 w 4603109"/>
              <a:gd name="connsiteY220" fmla="*/ 0 h 924402"/>
              <a:gd name="connsiteX221" fmla="*/ 2057171 w 4603109"/>
              <a:gd name="connsiteY221" fmla="*/ 0 h 924402"/>
              <a:gd name="connsiteX222" fmla="*/ 2061683 w 4603109"/>
              <a:gd name="connsiteY222" fmla="*/ 0 h 924402"/>
              <a:gd name="connsiteX223" fmla="*/ 2067702 w 4603109"/>
              <a:gd name="connsiteY223" fmla="*/ 0 h 924402"/>
              <a:gd name="connsiteX224" fmla="*/ 2074495 w 4603109"/>
              <a:gd name="connsiteY224" fmla="*/ 0 h 924402"/>
              <a:gd name="connsiteX225" fmla="*/ 2077294 w 4603109"/>
              <a:gd name="connsiteY225" fmla="*/ 0 h 924402"/>
              <a:gd name="connsiteX226" fmla="*/ 2084504 w 4603109"/>
              <a:gd name="connsiteY226" fmla="*/ 0 h 924402"/>
              <a:gd name="connsiteX227" fmla="*/ 2085323 w 4603109"/>
              <a:gd name="connsiteY227" fmla="*/ 0 h 924402"/>
              <a:gd name="connsiteX228" fmla="*/ 2085744 w 4603109"/>
              <a:gd name="connsiteY228" fmla="*/ 0 h 924402"/>
              <a:gd name="connsiteX229" fmla="*/ 2097766 w 4603109"/>
              <a:gd name="connsiteY229" fmla="*/ 0 h 924402"/>
              <a:gd name="connsiteX230" fmla="*/ 2106289 w 4603109"/>
              <a:gd name="connsiteY230" fmla="*/ 0 h 924402"/>
              <a:gd name="connsiteX231" fmla="*/ 2107781 w 4603109"/>
              <a:gd name="connsiteY231" fmla="*/ 0 h 924402"/>
              <a:gd name="connsiteX232" fmla="*/ 2128956 w 4603109"/>
              <a:gd name="connsiteY232" fmla="*/ 0 h 924402"/>
              <a:gd name="connsiteX233" fmla="*/ 2129514 w 4603109"/>
              <a:gd name="connsiteY233" fmla="*/ 0 h 924402"/>
              <a:gd name="connsiteX234" fmla="*/ 2136354 w 4603109"/>
              <a:gd name="connsiteY234" fmla="*/ 0 h 924402"/>
              <a:gd name="connsiteX235" fmla="*/ 2136987 w 4603109"/>
              <a:gd name="connsiteY235" fmla="*/ 0 h 924402"/>
              <a:gd name="connsiteX236" fmla="*/ 2138478 w 4603109"/>
              <a:gd name="connsiteY236" fmla="*/ 0 h 924402"/>
              <a:gd name="connsiteX237" fmla="*/ 2151916 w 4603109"/>
              <a:gd name="connsiteY237" fmla="*/ 0 h 924402"/>
              <a:gd name="connsiteX238" fmla="*/ 2152750 w 4603109"/>
              <a:gd name="connsiteY238" fmla="*/ 0 h 924402"/>
              <a:gd name="connsiteX239" fmla="*/ 2153122 w 4603109"/>
              <a:gd name="connsiteY239" fmla="*/ 0 h 924402"/>
              <a:gd name="connsiteX240" fmla="*/ 2154242 w 4603109"/>
              <a:gd name="connsiteY240" fmla="*/ 0 h 924402"/>
              <a:gd name="connsiteX241" fmla="*/ 2156597 w 4603109"/>
              <a:gd name="connsiteY241" fmla="*/ 0 h 924402"/>
              <a:gd name="connsiteX242" fmla="*/ 2159388 w 4603109"/>
              <a:gd name="connsiteY242" fmla="*/ 0 h 924402"/>
              <a:gd name="connsiteX243" fmla="*/ 2160879 w 4603109"/>
              <a:gd name="connsiteY243" fmla="*/ 0 h 924402"/>
              <a:gd name="connsiteX244" fmla="*/ 2161633 w 4603109"/>
              <a:gd name="connsiteY244" fmla="*/ 0 h 924402"/>
              <a:gd name="connsiteX245" fmla="*/ 2167051 w 4603109"/>
              <a:gd name="connsiteY245" fmla="*/ 0 h 924402"/>
              <a:gd name="connsiteX246" fmla="*/ 2178999 w 4603109"/>
              <a:gd name="connsiteY246" fmla="*/ 0 h 924402"/>
              <a:gd name="connsiteX247" fmla="*/ 2182158 w 4603109"/>
              <a:gd name="connsiteY247" fmla="*/ 0 h 924402"/>
              <a:gd name="connsiteX248" fmla="*/ 2182815 w 4603109"/>
              <a:gd name="connsiteY248" fmla="*/ 0 h 924402"/>
              <a:gd name="connsiteX249" fmla="*/ 2188666 w 4603109"/>
              <a:gd name="connsiteY249" fmla="*/ 0 h 924402"/>
              <a:gd name="connsiteX250" fmla="*/ 2189452 w 4603109"/>
              <a:gd name="connsiteY250" fmla="*/ 0 h 924402"/>
              <a:gd name="connsiteX251" fmla="*/ 2191697 w 4603109"/>
              <a:gd name="connsiteY251" fmla="*/ 0 h 924402"/>
              <a:gd name="connsiteX252" fmla="*/ 2195471 w 4603109"/>
              <a:gd name="connsiteY252" fmla="*/ 0 h 924402"/>
              <a:gd name="connsiteX253" fmla="*/ 2201759 w 4603109"/>
              <a:gd name="connsiteY253" fmla="*/ 0 h 924402"/>
              <a:gd name="connsiteX254" fmla="*/ 2203100 w 4603109"/>
              <a:gd name="connsiteY254" fmla="*/ 0 h 924402"/>
              <a:gd name="connsiteX255" fmla="*/ 2204559 w 4603109"/>
              <a:gd name="connsiteY255" fmla="*/ 0 h 924402"/>
              <a:gd name="connsiteX256" fmla="*/ 2204591 w 4603109"/>
              <a:gd name="connsiteY256" fmla="*/ 0 h 924402"/>
              <a:gd name="connsiteX257" fmla="*/ 2212273 w 4603109"/>
              <a:gd name="connsiteY257" fmla="*/ 0 h 924402"/>
              <a:gd name="connsiteX258" fmla="*/ 2225535 w 4603109"/>
              <a:gd name="connsiteY258" fmla="*/ 0 h 924402"/>
              <a:gd name="connsiteX259" fmla="*/ 2231674 w 4603109"/>
              <a:gd name="connsiteY259" fmla="*/ 0 h 924402"/>
              <a:gd name="connsiteX260" fmla="*/ 2232096 w 4603109"/>
              <a:gd name="connsiteY260" fmla="*/ 0 h 924402"/>
              <a:gd name="connsiteX261" fmla="*/ 2232220 w 4603109"/>
              <a:gd name="connsiteY261" fmla="*/ 0 h 924402"/>
              <a:gd name="connsiteX262" fmla="*/ 2233118 w 4603109"/>
              <a:gd name="connsiteY262" fmla="*/ 0 h 924402"/>
              <a:gd name="connsiteX263" fmla="*/ 2233165 w 4603109"/>
              <a:gd name="connsiteY263" fmla="*/ 0 h 924402"/>
              <a:gd name="connsiteX264" fmla="*/ 2256725 w 4603109"/>
              <a:gd name="connsiteY264" fmla="*/ 0 h 924402"/>
              <a:gd name="connsiteX265" fmla="*/ 2257283 w 4603109"/>
              <a:gd name="connsiteY265" fmla="*/ 0 h 924402"/>
              <a:gd name="connsiteX266" fmla="*/ 2262285 w 4603109"/>
              <a:gd name="connsiteY266" fmla="*/ 0 h 924402"/>
              <a:gd name="connsiteX267" fmla="*/ 2284366 w 4603109"/>
              <a:gd name="connsiteY267" fmla="*/ 0 h 924402"/>
              <a:gd name="connsiteX268" fmla="*/ 2289402 w 4603109"/>
              <a:gd name="connsiteY268" fmla="*/ 0 h 924402"/>
              <a:gd name="connsiteX269" fmla="*/ 2292052 w 4603109"/>
              <a:gd name="connsiteY269" fmla="*/ 0 h 924402"/>
              <a:gd name="connsiteX270" fmla="*/ 2299271 w 4603109"/>
              <a:gd name="connsiteY270" fmla="*/ 0 h 924402"/>
              <a:gd name="connsiteX271" fmla="*/ 2308721 w 4603109"/>
              <a:gd name="connsiteY271" fmla="*/ 0 h 924402"/>
              <a:gd name="connsiteX272" fmla="*/ 2309927 w 4603109"/>
              <a:gd name="connsiteY272" fmla="*/ 0 h 924402"/>
              <a:gd name="connsiteX273" fmla="*/ 2316435 w 4603109"/>
              <a:gd name="connsiteY273" fmla="*/ 0 h 924402"/>
              <a:gd name="connsiteX274" fmla="*/ 2316703 w 4603109"/>
              <a:gd name="connsiteY274" fmla="*/ 0 h 924402"/>
              <a:gd name="connsiteX275" fmla="*/ 2319466 w 4603109"/>
              <a:gd name="connsiteY275" fmla="*/ 0 h 924402"/>
              <a:gd name="connsiteX276" fmla="*/ 2322840 w 4603109"/>
              <a:gd name="connsiteY276" fmla="*/ 0 h 924402"/>
              <a:gd name="connsiteX277" fmla="*/ 2329528 w 4603109"/>
              <a:gd name="connsiteY277" fmla="*/ 0 h 924402"/>
              <a:gd name="connsiteX278" fmla="*/ 2330869 w 4603109"/>
              <a:gd name="connsiteY278" fmla="*/ 0 h 924402"/>
              <a:gd name="connsiteX279" fmla="*/ 2332328 w 4603109"/>
              <a:gd name="connsiteY279" fmla="*/ 0 h 924402"/>
              <a:gd name="connsiteX280" fmla="*/ 2332360 w 4603109"/>
              <a:gd name="connsiteY280" fmla="*/ 0 h 924402"/>
              <a:gd name="connsiteX281" fmla="*/ 2335803 w 4603109"/>
              <a:gd name="connsiteY281" fmla="*/ 0 h 924402"/>
              <a:gd name="connsiteX282" fmla="*/ 2343312 w 4603109"/>
              <a:gd name="connsiteY282" fmla="*/ 0 h 924402"/>
              <a:gd name="connsiteX283" fmla="*/ 2344804 w 4603109"/>
              <a:gd name="connsiteY283" fmla="*/ 0 h 924402"/>
              <a:gd name="connsiteX284" fmla="*/ 2346768 w 4603109"/>
              <a:gd name="connsiteY284" fmla="*/ 0 h 924402"/>
              <a:gd name="connsiteX285" fmla="*/ 2347827 w 4603109"/>
              <a:gd name="connsiteY285" fmla="*/ 0 h 924402"/>
              <a:gd name="connsiteX286" fmla="*/ 2352274 w 4603109"/>
              <a:gd name="connsiteY286" fmla="*/ 0 h 924402"/>
              <a:gd name="connsiteX287" fmla="*/ 2359443 w 4603109"/>
              <a:gd name="connsiteY287" fmla="*/ 0 h 924402"/>
              <a:gd name="connsiteX288" fmla="*/ 2359865 w 4603109"/>
              <a:gd name="connsiteY288" fmla="*/ 0 h 924402"/>
              <a:gd name="connsiteX289" fmla="*/ 2359989 w 4603109"/>
              <a:gd name="connsiteY289" fmla="*/ 0 h 924402"/>
              <a:gd name="connsiteX290" fmla="*/ 2360887 w 4603109"/>
              <a:gd name="connsiteY290" fmla="*/ 0 h 924402"/>
              <a:gd name="connsiteX291" fmla="*/ 2360934 w 4603109"/>
              <a:gd name="connsiteY291" fmla="*/ 0 h 924402"/>
              <a:gd name="connsiteX292" fmla="*/ 2371886 w 4603109"/>
              <a:gd name="connsiteY292" fmla="*/ 0 h 924402"/>
              <a:gd name="connsiteX293" fmla="*/ 2373377 w 4603109"/>
              <a:gd name="connsiteY293" fmla="*/ 0 h 924402"/>
              <a:gd name="connsiteX294" fmla="*/ 2377892 w 4603109"/>
              <a:gd name="connsiteY294" fmla="*/ 0 h 924402"/>
              <a:gd name="connsiteX295" fmla="*/ 2382339 w 4603109"/>
              <a:gd name="connsiteY295" fmla="*/ 0 h 924402"/>
              <a:gd name="connsiteX296" fmla="*/ 2390054 w 4603109"/>
              <a:gd name="connsiteY296" fmla="*/ 0 h 924402"/>
              <a:gd name="connsiteX297" fmla="*/ 2419821 w 4603109"/>
              <a:gd name="connsiteY297" fmla="*/ 0 h 924402"/>
              <a:gd name="connsiteX298" fmla="*/ 2427040 w 4603109"/>
              <a:gd name="connsiteY298" fmla="*/ 0 h 924402"/>
              <a:gd name="connsiteX299" fmla="*/ 2436490 w 4603109"/>
              <a:gd name="connsiteY299" fmla="*/ 0 h 924402"/>
              <a:gd name="connsiteX300" fmla="*/ 2444472 w 4603109"/>
              <a:gd name="connsiteY300" fmla="*/ 0 h 924402"/>
              <a:gd name="connsiteX301" fmla="*/ 2448678 w 4603109"/>
              <a:gd name="connsiteY301" fmla="*/ 0 h 924402"/>
              <a:gd name="connsiteX302" fmla="*/ 2450171 w 4603109"/>
              <a:gd name="connsiteY302" fmla="*/ 0 h 924402"/>
              <a:gd name="connsiteX303" fmla="*/ 2450609 w 4603109"/>
              <a:gd name="connsiteY303" fmla="*/ 0 h 924402"/>
              <a:gd name="connsiteX304" fmla="*/ 2463572 w 4603109"/>
              <a:gd name="connsiteY304" fmla="*/ 0 h 924402"/>
              <a:gd name="connsiteX305" fmla="*/ 2471081 w 4603109"/>
              <a:gd name="connsiteY305" fmla="*/ 0 h 924402"/>
              <a:gd name="connsiteX306" fmla="*/ 2472573 w 4603109"/>
              <a:gd name="connsiteY306" fmla="*/ 0 h 924402"/>
              <a:gd name="connsiteX307" fmla="*/ 2474537 w 4603109"/>
              <a:gd name="connsiteY307" fmla="*/ 0 h 924402"/>
              <a:gd name="connsiteX308" fmla="*/ 2475596 w 4603109"/>
              <a:gd name="connsiteY308" fmla="*/ 0 h 924402"/>
              <a:gd name="connsiteX309" fmla="*/ 2477252 w 4603109"/>
              <a:gd name="connsiteY309" fmla="*/ 0 h 924402"/>
              <a:gd name="connsiteX310" fmla="*/ 2478712 w 4603109"/>
              <a:gd name="connsiteY310" fmla="*/ 0 h 924402"/>
              <a:gd name="connsiteX311" fmla="*/ 2478743 w 4603109"/>
              <a:gd name="connsiteY311" fmla="*/ 0 h 924402"/>
              <a:gd name="connsiteX312" fmla="*/ 2480043 w 4603109"/>
              <a:gd name="connsiteY312" fmla="*/ 0 h 924402"/>
              <a:gd name="connsiteX313" fmla="*/ 2499655 w 4603109"/>
              <a:gd name="connsiteY313" fmla="*/ 0 h 924402"/>
              <a:gd name="connsiteX314" fmla="*/ 2501146 w 4603109"/>
              <a:gd name="connsiteY314" fmla="*/ 0 h 924402"/>
              <a:gd name="connsiteX315" fmla="*/ 2505661 w 4603109"/>
              <a:gd name="connsiteY315" fmla="*/ 0 h 924402"/>
              <a:gd name="connsiteX316" fmla="*/ 2508776 w 4603109"/>
              <a:gd name="connsiteY316" fmla="*/ 0 h 924402"/>
              <a:gd name="connsiteX317" fmla="*/ 2510108 w 4603109"/>
              <a:gd name="connsiteY317" fmla="*/ 0 h 924402"/>
              <a:gd name="connsiteX318" fmla="*/ 2524178 w 4603109"/>
              <a:gd name="connsiteY318" fmla="*/ 0 h 924402"/>
              <a:gd name="connsiteX319" fmla="*/ 2525248 w 4603109"/>
              <a:gd name="connsiteY319" fmla="*/ 0 h 924402"/>
              <a:gd name="connsiteX320" fmla="*/ 2525669 w 4603109"/>
              <a:gd name="connsiteY320" fmla="*/ 0 h 924402"/>
              <a:gd name="connsiteX321" fmla="*/ 2552329 w 4603109"/>
              <a:gd name="connsiteY321" fmla="*/ 0 h 924402"/>
              <a:gd name="connsiteX322" fmla="*/ 2552751 w 4603109"/>
              <a:gd name="connsiteY322" fmla="*/ 0 h 924402"/>
              <a:gd name="connsiteX323" fmla="*/ 2554242 w 4603109"/>
              <a:gd name="connsiteY323" fmla="*/ 0 h 924402"/>
              <a:gd name="connsiteX324" fmla="*/ 2574787 w 4603109"/>
              <a:gd name="connsiteY324" fmla="*/ 0 h 924402"/>
              <a:gd name="connsiteX325" fmla="*/ 2576279 w 4603109"/>
              <a:gd name="connsiteY325" fmla="*/ 0 h 924402"/>
              <a:gd name="connsiteX326" fmla="*/ 2576447 w 4603109"/>
              <a:gd name="connsiteY326" fmla="*/ 0 h 924402"/>
              <a:gd name="connsiteX327" fmla="*/ 2577940 w 4603109"/>
              <a:gd name="connsiteY327" fmla="*/ 0 h 924402"/>
              <a:gd name="connsiteX328" fmla="*/ 2603360 w 4603109"/>
              <a:gd name="connsiteY328" fmla="*/ 0 h 924402"/>
              <a:gd name="connsiteX329" fmla="*/ 2604852 w 4603109"/>
              <a:gd name="connsiteY329" fmla="*/ 0 h 924402"/>
              <a:gd name="connsiteX330" fmla="*/ 2605021 w 4603109"/>
              <a:gd name="connsiteY330" fmla="*/ 0 h 924402"/>
              <a:gd name="connsiteX331" fmla="*/ 2605484 w 4603109"/>
              <a:gd name="connsiteY331" fmla="*/ 0 h 924402"/>
              <a:gd name="connsiteX332" fmla="*/ 2606481 w 4603109"/>
              <a:gd name="connsiteY332" fmla="*/ 0 h 924402"/>
              <a:gd name="connsiteX333" fmla="*/ 2606512 w 4603109"/>
              <a:gd name="connsiteY333" fmla="*/ 0 h 924402"/>
              <a:gd name="connsiteX334" fmla="*/ 2606976 w 4603109"/>
              <a:gd name="connsiteY334" fmla="*/ 0 h 924402"/>
              <a:gd name="connsiteX335" fmla="*/ 2618923 w 4603109"/>
              <a:gd name="connsiteY335" fmla="*/ 0 h 924402"/>
              <a:gd name="connsiteX336" fmla="*/ 2621248 w 4603109"/>
              <a:gd name="connsiteY336" fmla="*/ 0 h 924402"/>
              <a:gd name="connsiteX337" fmla="*/ 2622740 w 4603109"/>
              <a:gd name="connsiteY337" fmla="*/ 0 h 924402"/>
              <a:gd name="connsiteX338" fmla="*/ 2627885 w 4603109"/>
              <a:gd name="connsiteY338" fmla="*/ 0 h 924402"/>
              <a:gd name="connsiteX339" fmla="*/ 2629377 w 4603109"/>
              <a:gd name="connsiteY339" fmla="*/ 0 h 924402"/>
              <a:gd name="connsiteX340" fmla="*/ 2634058 w 4603109"/>
              <a:gd name="connsiteY340" fmla="*/ 0 h 924402"/>
              <a:gd name="connsiteX341" fmla="*/ 2635549 w 4603109"/>
              <a:gd name="connsiteY341" fmla="*/ 0 h 924402"/>
              <a:gd name="connsiteX342" fmla="*/ 2636545 w 4603109"/>
              <a:gd name="connsiteY342" fmla="*/ 0 h 924402"/>
              <a:gd name="connsiteX343" fmla="*/ 2648987 w 4603109"/>
              <a:gd name="connsiteY343" fmla="*/ 0 h 924402"/>
              <a:gd name="connsiteX344" fmla="*/ 2649821 w 4603109"/>
              <a:gd name="connsiteY344" fmla="*/ 0 h 924402"/>
              <a:gd name="connsiteX345" fmla="*/ 2651313 w 4603109"/>
              <a:gd name="connsiteY345" fmla="*/ 0 h 924402"/>
              <a:gd name="connsiteX346" fmla="*/ 2651947 w 4603109"/>
              <a:gd name="connsiteY346" fmla="*/ 0 h 924402"/>
              <a:gd name="connsiteX347" fmla="*/ 2653017 w 4603109"/>
              <a:gd name="connsiteY347" fmla="*/ 0 h 924402"/>
              <a:gd name="connsiteX348" fmla="*/ 2653438 w 4603109"/>
              <a:gd name="connsiteY348" fmla="*/ 0 h 924402"/>
              <a:gd name="connsiteX349" fmla="*/ 2656459 w 4603109"/>
              <a:gd name="connsiteY349" fmla="*/ 0 h 924402"/>
              <a:gd name="connsiteX350" fmla="*/ 2657950 w 4603109"/>
              <a:gd name="connsiteY350" fmla="*/ 0 h 924402"/>
              <a:gd name="connsiteX351" fmla="*/ 2665460 w 4603109"/>
              <a:gd name="connsiteY351" fmla="*/ 0 h 924402"/>
              <a:gd name="connsiteX352" fmla="*/ 2680098 w 4603109"/>
              <a:gd name="connsiteY352" fmla="*/ 0 h 924402"/>
              <a:gd name="connsiteX353" fmla="*/ 2680520 w 4603109"/>
              <a:gd name="connsiteY353" fmla="*/ 0 h 924402"/>
              <a:gd name="connsiteX354" fmla="*/ 2682011 w 4603109"/>
              <a:gd name="connsiteY354" fmla="*/ 0 h 924402"/>
              <a:gd name="connsiteX355" fmla="*/ 2692542 w 4603109"/>
              <a:gd name="connsiteY355" fmla="*/ 0 h 924402"/>
              <a:gd name="connsiteX356" fmla="*/ 2702556 w 4603109"/>
              <a:gd name="connsiteY356" fmla="*/ 0 h 924402"/>
              <a:gd name="connsiteX357" fmla="*/ 2704048 w 4603109"/>
              <a:gd name="connsiteY357" fmla="*/ 0 h 924402"/>
              <a:gd name="connsiteX358" fmla="*/ 2724289 w 4603109"/>
              <a:gd name="connsiteY358" fmla="*/ 0 h 924402"/>
              <a:gd name="connsiteX359" fmla="*/ 2731129 w 4603109"/>
              <a:gd name="connsiteY359" fmla="*/ 0 h 924402"/>
              <a:gd name="connsiteX360" fmla="*/ 2732621 w 4603109"/>
              <a:gd name="connsiteY360" fmla="*/ 0 h 924402"/>
              <a:gd name="connsiteX361" fmla="*/ 2733253 w 4603109"/>
              <a:gd name="connsiteY361" fmla="*/ 0 h 924402"/>
              <a:gd name="connsiteX362" fmla="*/ 2734745 w 4603109"/>
              <a:gd name="connsiteY362" fmla="*/ 0 h 924402"/>
              <a:gd name="connsiteX363" fmla="*/ 2746692 w 4603109"/>
              <a:gd name="connsiteY363" fmla="*/ 0 h 924402"/>
              <a:gd name="connsiteX364" fmla="*/ 2749017 w 4603109"/>
              <a:gd name="connsiteY364" fmla="*/ 0 h 924402"/>
              <a:gd name="connsiteX365" fmla="*/ 2750509 w 4603109"/>
              <a:gd name="connsiteY365" fmla="*/ 0 h 924402"/>
              <a:gd name="connsiteX366" fmla="*/ 2754354 w 4603109"/>
              <a:gd name="connsiteY366" fmla="*/ 0 h 924402"/>
              <a:gd name="connsiteX367" fmla="*/ 2755654 w 4603109"/>
              <a:gd name="connsiteY367" fmla="*/ 0 h 924402"/>
              <a:gd name="connsiteX368" fmla="*/ 2757146 w 4603109"/>
              <a:gd name="connsiteY368" fmla="*/ 0 h 924402"/>
              <a:gd name="connsiteX369" fmla="*/ 2761827 w 4603109"/>
              <a:gd name="connsiteY369" fmla="*/ 0 h 924402"/>
              <a:gd name="connsiteX370" fmla="*/ 2763318 w 4603109"/>
              <a:gd name="connsiteY370" fmla="*/ 0 h 924402"/>
              <a:gd name="connsiteX371" fmla="*/ 2776756 w 4603109"/>
              <a:gd name="connsiteY371" fmla="*/ 0 h 924402"/>
              <a:gd name="connsiteX372" fmla="*/ 2777590 w 4603109"/>
              <a:gd name="connsiteY372" fmla="*/ 0 h 924402"/>
              <a:gd name="connsiteX373" fmla="*/ 2779082 w 4603109"/>
              <a:gd name="connsiteY373" fmla="*/ 0 h 924402"/>
              <a:gd name="connsiteX374" fmla="*/ 2783442 w 4603109"/>
              <a:gd name="connsiteY374" fmla="*/ 0 h 924402"/>
              <a:gd name="connsiteX375" fmla="*/ 2784228 w 4603109"/>
              <a:gd name="connsiteY375" fmla="*/ 0 h 924402"/>
              <a:gd name="connsiteX376" fmla="*/ 2785719 w 4603109"/>
              <a:gd name="connsiteY376" fmla="*/ 0 h 924402"/>
              <a:gd name="connsiteX377" fmla="*/ 2786473 w 4603109"/>
              <a:gd name="connsiteY377" fmla="*/ 0 h 924402"/>
              <a:gd name="connsiteX378" fmla="*/ 2793229 w 4603109"/>
              <a:gd name="connsiteY378" fmla="*/ 0 h 924402"/>
              <a:gd name="connsiteX379" fmla="*/ 2799367 w 4603109"/>
              <a:gd name="connsiteY379" fmla="*/ 0 h 924402"/>
              <a:gd name="connsiteX380" fmla="*/ 2813506 w 4603109"/>
              <a:gd name="connsiteY380" fmla="*/ 0 h 924402"/>
              <a:gd name="connsiteX381" fmla="*/ 2820311 w 4603109"/>
              <a:gd name="connsiteY381" fmla="*/ 0 h 924402"/>
              <a:gd name="connsiteX382" fmla="*/ 2827893 w 4603109"/>
              <a:gd name="connsiteY382" fmla="*/ 0 h 924402"/>
              <a:gd name="connsiteX383" fmla="*/ 2827940 w 4603109"/>
              <a:gd name="connsiteY383" fmla="*/ 0 h 924402"/>
              <a:gd name="connsiteX384" fmla="*/ 2829431 w 4603109"/>
              <a:gd name="connsiteY384" fmla="*/ 0 h 924402"/>
              <a:gd name="connsiteX385" fmla="*/ 2829978 w 4603109"/>
              <a:gd name="connsiteY385" fmla="*/ 0 h 924402"/>
              <a:gd name="connsiteX386" fmla="*/ 2852058 w 4603109"/>
              <a:gd name="connsiteY386" fmla="*/ 0 h 924402"/>
              <a:gd name="connsiteX387" fmla="*/ 2857060 w 4603109"/>
              <a:gd name="connsiteY387" fmla="*/ 0 h 924402"/>
              <a:gd name="connsiteX388" fmla="*/ 2857958 w 4603109"/>
              <a:gd name="connsiteY388" fmla="*/ 0 h 924402"/>
              <a:gd name="connsiteX389" fmla="*/ 2871601 w 4603109"/>
              <a:gd name="connsiteY389" fmla="*/ 0 h 924402"/>
              <a:gd name="connsiteX390" fmla="*/ 2882123 w 4603109"/>
              <a:gd name="connsiteY390" fmla="*/ 0 h 924402"/>
              <a:gd name="connsiteX391" fmla="*/ 2894046 w 4603109"/>
              <a:gd name="connsiteY391" fmla="*/ 0 h 924402"/>
              <a:gd name="connsiteX392" fmla="*/ 2903496 w 4603109"/>
              <a:gd name="connsiteY392" fmla="*/ 0 h 924402"/>
              <a:gd name="connsiteX393" fmla="*/ 2911211 w 4603109"/>
              <a:gd name="connsiteY393" fmla="*/ 0 h 924402"/>
              <a:gd name="connsiteX394" fmla="*/ 2914242 w 4603109"/>
              <a:gd name="connsiteY394" fmla="*/ 0 h 924402"/>
              <a:gd name="connsiteX395" fmla="*/ 2914461 w 4603109"/>
              <a:gd name="connsiteY395" fmla="*/ 0 h 924402"/>
              <a:gd name="connsiteX396" fmla="*/ 2924111 w 4603109"/>
              <a:gd name="connsiteY396" fmla="*/ 0 h 924402"/>
              <a:gd name="connsiteX397" fmla="*/ 2927136 w 4603109"/>
              <a:gd name="connsiteY397" fmla="*/ 0 h 924402"/>
              <a:gd name="connsiteX398" fmla="*/ 2933561 w 4603109"/>
              <a:gd name="connsiteY398" fmla="*/ 0 h 924402"/>
              <a:gd name="connsiteX399" fmla="*/ 2939580 w 4603109"/>
              <a:gd name="connsiteY399" fmla="*/ 0 h 924402"/>
              <a:gd name="connsiteX400" fmla="*/ 2941275 w 4603109"/>
              <a:gd name="connsiteY400" fmla="*/ 0 h 924402"/>
              <a:gd name="connsiteX401" fmla="*/ 2941543 w 4603109"/>
              <a:gd name="connsiteY401" fmla="*/ 0 h 924402"/>
              <a:gd name="connsiteX402" fmla="*/ 2945586 w 4603109"/>
              <a:gd name="connsiteY402" fmla="*/ 0 h 924402"/>
              <a:gd name="connsiteX403" fmla="*/ 2950032 w 4603109"/>
              <a:gd name="connsiteY403" fmla="*/ 0 h 924402"/>
              <a:gd name="connsiteX404" fmla="*/ 2955662 w 4603109"/>
              <a:gd name="connsiteY404" fmla="*/ 0 h 924402"/>
              <a:gd name="connsiteX405" fmla="*/ 2955709 w 4603109"/>
              <a:gd name="connsiteY405" fmla="*/ 0 h 924402"/>
              <a:gd name="connsiteX406" fmla="*/ 2957200 w 4603109"/>
              <a:gd name="connsiteY406" fmla="*/ 0 h 924402"/>
              <a:gd name="connsiteX407" fmla="*/ 2957747 w 4603109"/>
              <a:gd name="connsiteY407" fmla="*/ 0 h 924402"/>
              <a:gd name="connsiteX408" fmla="*/ 2968152 w 4603109"/>
              <a:gd name="connsiteY408" fmla="*/ 0 h 924402"/>
              <a:gd name="connsiteX409" fmla="*/ 2969644 w 4603109"/>
              <a:gd name="connsiteY409" fmla="*/ 0 h 924402"/>
              <a:gd name="connsiteX410" fmla="*/ 2972667 w 4603109"/>
              <a:gd name="connsiteY410" fmla="*/ 0 h 924402"/>
              <a:gd name="connsiteX411" fmla="*/ 2977114 w 4603109"/>
              <a:gd name="connsiteY411" fmla="*/ 0 h 924402"/>
              <a:gd name="connsiteX412" fmla="*/ 2984829 w 4603109"/>
              <a:gd name="connsiteY412" fmla="*/ 0 h 924402"/>
              <a:gd name="connsiteX413" fmla="*/ 2985727 w 4603109"/>
              <a:gd name="connsiteY413" fmla="*/ 0 h 924402"/>
              <a:gd name="connsiteX414" fmla="*/ 2999370 w 4603109"/>
              <a:gd name="connsiteY414" fmla="*/ 0 h 924402"/>
              <a:gd name="connsiteX415" fmla="*/ 3021815 w 4603109"/>
              <a:gd name="connsiteY415" fmla="*/ 0 h 924402"/>
              <a:gd name="connsiteX416" fmla="*/ 3031265 w 4603109"/>
              <a:gd name="connsiteY416" fmla="*/ 0 h 924402"/>
              <a:gd name="connsiteX417" fmla="*/ 3042230 w 4603109"/>
              <a:gd name="connsiteY417" fmla="*/ 0 h 924402"/>
              <a:gd name="connsiteX418" fmla="*/ 3044946 w 4603109"/>
              <a:gd name="connsiteY418" fmla="*/ 0 h 924402"/>
              <a:gd name="connsiteX419" fmla="*/ 3051880 w 4603109"/>
              <a:gd name="connsiteY419" fmla="*/ 0 h 924402"/>
              <a:gd name="connsiteX420" fmla="*/ 3061330 w 4603109"/>
              <a:gd name="connsiteY420" fmla="*/ 0 h 924402"/>
              <a:gd name="connsiteX421" fmla="*/ 3067349 w 4603109"/>
              <a:gd name="connsiteY421" fmla="*/ 0 h 924402"/>
              <a:gd name="connsiteX422" fmla="*/ 3069312 w 4603109"/>
              <a:gd name="connsiteY422" fmla="*/ 0 h 924402"/>
              <a:gd name="connsiteX423" fmla="*/ 3073355 w 4603109"/>
              <a:gd name="connsiteY423" fmla="*/ 0 h 924402"/>
              <a:gd name="connsiteX424" fmla="*/ 3073518 w 4603109"/>
              <a:gd name="connsiteY424" fmla="*/ 0 h 924402"/>
              <a:gd name="connsiteX425" fmla="*/ 3075011 w 4603109"/>
              <a:gd name="connsiteY425" fmla="*/ 0 h 924402"/>
              <a:gd name="connsiteX426" fmla="*/ 3077801 w 4603109"/>
              <a:gd name="connsiteY426" fmla="*/ 0 h 924402"/>
              <a:gd name="connsiteX427" fmla="*/ 3095921 w 4603109"/>
              <a:gd name="connsiteY427" fmla="*/ 0 h 924402"/>
              <a:gd name="connsiteX428" fmla="*/ 3097413 w 4603109"/>
              <a:gd name="connsiteY428" fmla="*/ 0 h 924402"/>
              <a:gd name="connsiteX429" fmla="*/ 3100436 w 4603109"/>
              <a:gd name="connsiteY429" fmla="*/ 0 h 924402"/>
              <a:gd name="connsiteX430" fmla="*/ 3103552 w 4603109"/>
              <a:gd name="connsiteY430" fmla="*/ 0 h 924402"/>
              <a:gd name="connsiteX431" fmla="*/ 3104883 w 4603109"/>
              <a:gd name="connsiteY431" fmla="*/ 0 h 924402"/>
              <a:gd name="connsiteX432" fmla="*/ 3120023 w 4603109"/>
              <a:gd name="connsiteY432" fmla="*/ 0 h 924402"/>
              <a:gd name="connsiteX433" fmla="*/ 3120445 w 4603109"/>
              <a:gd name="connsiteY433" fmla="*/ 0 h 924402"/>
              <a:gd name="connsiteX434" fmla="*/ 3149018 w 4603109"/>
              <a:gd name="connsiteY434" fmla="*/ 0 h 924402"/>
              <a:gd name="connsiteX435" fmla="*/ 3150088 w 4603109"/>
              <a:gd name="connsiteY435" fmla="*/ 0 h 924402"/>
              <a:gd name="connsiteX436" fmla="*/ 3150509 w 4603109"/>
              <a:gd name="connsiteY436" fmla="*/ 0 h 924402"/>
              <a:gd name="connsiteX437" fmla="*/ 3171054 w 4603109"/>
              <a:gd name="connsiteY437" fmla="*/ 0 h 924402"/>
              <a:gd name="connsiteX438" fmla="*/ 3172715 w 4603109"/>
              <a:gd name="connsiteY438" fmla="*/ 0 h 924402"/>
              <a:gd name="connsiteX439" fmla="*/ 3199627 w 4603109"/>
              <a:gd name="connsiteY439" fmla="*/ 0 h 924402"/>
              <a:gd name="connsiteX440" fmla="*/ 3201119 w 4603109"/>
              <a:gd name="connsiteY440" fmla="*/ 0 h 924402"/>
              <a:gd name="connsiteX441" fmla="*/ 3201287 w 4603109"/>
              <a:gd name="connsiteY441" fmla="*/ 0 h 924402"/>
              <a:gd name="connsiteX442" fmla="*/ 3201751 w 4603109"/>
              <a:gd name="connsiteY442" fmla="*/ 0 h 924402"/>
              <a:gd name="connsiteX443" fmla="*/ 3202780 w 4603109"/>
              <a:gd name="connsiteY443" fmla="*/ 0 h 924402"/>
              <a:gd name="connsiteX444" fmla="*/ 3217515 w 4603109"/>
              <a:gd name="connsiteY444" fmla="*/ 0 h 924402"/>
              <a:gd name="connsiteX445" fmla="*/ 3224152 w 4603109"/>
              <a:gd name="connsiteY445" fmla="*/ 0 h 924402"/>
              <a:gd name="connsiteX446" fmla="*/ 3230324 w 4603109"/>
              <a:gd name="connsiteY446" fmla="*/ 0 h 924402"/>
              <a:gd name="connsiteX447" fmla="*/ 3231321 w 4603109"/>
              <a:gd name="connsiteY447" fmla="*/ 0 h 924402"/>
              <a:gd name="connsiteX448" fmla="*/ 3231816 w 4603109"/>
              <a:gd name="connsiteY448" fmla="*/ 0 h 924402"/>
              <a:gd name="connsiteX449" fmla="*/ 3243763 w 4603109"/>
              <a:gd name="connsiteY449" fmla="*/ 0 h 924402"/>
              <a:gd name="connsiteX450" fmla="*/ 3246088 w 4603109"/>
              <a:gd name="connsiteY450" fmla="*/ 0 h 924402"/>
              <a:gd name="connsiteX451" fmla="*/ 3247580 w 4603109"/>
              <a:gd name="connsiteY451" fmla="*/ 0 h 924402"/>
              <a:gd name="connsiteX452" fmla="*/ 3247792 w 4603109"/>
              <a:gd name="connsiteY452" fmla="*/ 0 h 924402"/>
              <a:gd name="connsiteX453" fmla="*/ 3248214 w 4603109"/>
              <a:gd name="connsiteY453" fmla="*/ 0 h 924402"/>
              <a:gd name="connsiteX454" fmla="*/ 3252725 w 4603109"/>
              <a:gd name="connsiteY454" fmla="*/ 0 h 924402"/>
              <a:gd name="connsiteX455" fmla="*/ 3254217 w 4603109"/>
              <a:gd name="connsiteY455" fmla="*/ 0 h 924402"/>
              <a:gd name="connsiteX456" fmla="*/ 3260235 w 4603109"/>
              <a:gd name="connsiteY456" fmla="*/ 0 h 924402"/>
              <a:gd name="connsiteX457" fmla="*/ 3276787 w 4603109"/>
              <a:gd name="connsiteY457" fmla="*/ 0 h 924402"/>
              <a:gd name="connsiteX458" fmla="*/ 3277857 w 4603109"/>
              <a:gd name="connsiteY458" fmla="*/ 0 h 924402"/>
              <a:gd name="connsiteX459" fmla="*/ 3278278 w 4603109"/>
              <a:gd name="connsiteY459" fmla="*/ 0 h 924402"/>
              <a:gd name="connsiteX460" fmla="*/ 3290300 w 4603109"/>
              <a:gd name="connsiteY460" fmla="*/ 0 h 924402"/>
              <a:gd name="connsiteX461" fmla="*/ 3298823 w 4603109"/>
              <a:gd name="connsiteY461" fmla="*/ 0 h 924402"/>
              <a:gd name="connsiteX462" fmla="*/ 3327396 w 4603109"/>
              <a:gd name="connsiteY462" fmla="*/ 0 h 924402"/>
              <a:gd name="connsiteX463" fmla="*/ 3328888 w 4603109"/>
              <a:gd name="connsiteY463" fmla="*/ 0 h 924402"/>
              <a:gd name="connsiteX464" fmla="*/ 3329520 w 4603109"/>
              <a:gd name="connsiteY464" fmla="*/ 0 h 924402"/>
              <a:gd name="connsiteX465" fmla="*/ 3345284 w 4603109"/>
              <a:gd name="connsiteY465" fmla="*/ 0 h 924402"/>
              <a:gd name="connsiteX466" fmla="*/ 3349129 w 4603109"/>
              <a:gd name="connsiteY466" fmla="*/ 0 h 924402"/>
              <a:gd name="connsiteX467" fmla="*/ 3351921 w 4603109"/>
              <a:gd name="connsiteY467" fmla="*/ 0 h 924402"/>
              <a:gd name="connsiteX468" fmla="*/ 3358093 w 4603109"/>
              <a:gd name="connsiteY468" fmla="*/ 0 h 924402"/>
              <a:gd name="connsiteX469" fmla="*/ 3359585 w 4603109"/>
              <a:gd name="connsiteY469" fmla="*/ 0 h 924402"/>
              <a:gd name="connsiteX470" fmla="*/ 3371532 w 4603109"/>
              <a:gd name="connsiteY470" fmla="*/ 0 h 924402"/>
              <a:gd name="connsiteX471" fmla="*/ 3373857 w 4603109"/>
              <a:gd name="connsiteY471" fmla="*/ 0 h 924402"/>
              <a:gd name="connsiteX472" fmla="*/ 3375349 w 4603109"/>
              <a:gd name="connsiteY472" fmla="*/ 0 h 924402"/>
              <a:gd name="connsiteX473" fmla="*/ 3380494 w 4603109"/>
              <a:gd name="connsiteY473" fmla="*/ 0 h 924402"/>
              <a:gd name="connsiteX474" fmla="*/ 3381986 w 4603109"/>
              <a:gd name="connsiteY474" fmla="*/ 0 h 924402"/>
              <a:gd name="connsiteX475" fmla="*/ 3388004 w 4603109"/>
              <a:gd name="connsiteY475" fmla="*/ 0 h 924402"/>
              <a:gd name="connsiteX476" fmla="*/ 3408282 w 4603109"/>
              <a:gd name="connsiteY476" fmla="*/ 0 h 924402"/>
              <a:gd name="connsiteX477" fmla="*/ 3418069 w 4603109"/>
              <a:gd name="connsiteY477" fmla="*/ 0 h 924402"/>
              <a:gd name="connsiteX478" fmla="*/ 3424207 w 4603109"/>
              <a:gd name="connsiteY478" fmla="*/ 0 h 924402"/>
              <a:gd name="connsiteX479" fmla="*/ 3424753 w 4603109"/>
              <a:gd name="connsiteY479" fmla="*/ 0 h 924402"/>
              <a:gd name="connsiteX480" fmla="*/ 3452733 w 4603109"/>
              <a:gd name="connsiteY480" fmla="*/ 0 h 924402"/>
              <a:gd name="connsiteX481" fmla="*/ 3454818 w 4603109"/>
              <a:gd name="connsiteY481" fmla="*/ 0 h 924402"/>
              <a:gd name="connsiteX482" fmla="*/ 3476898 w 4603109"/>
              <a:gd name="connsiteY482" fmla="*/ 0 h 924402"/>
              <a:gd name="connsiteX483" fmla="*/ 3496441 w 4603109"/>
              <a:gd name="connsiteY483" fmla="*/ 0 h 924402"/>
              <a:gd name="connsiteX484" fmla="*/ 3509236 w 4603109"/>
              <a:gd name="connsiteY484" fmla="*/ 0 h 924402"/>
              <a:gd name="connsiteX485" fmla="*/ 3518886 w 4603109"/>
              <a:gd name="connsiteY485" fmla="*/ 0 h 924402"/>
              <a:gd name="connsiteX486" fmla="*/ 3528336 w 4603109"/>
              <a:gd name="connsiteY486" fmla="*/ 0 h 924402"/>
              <a:gd name="connsiteX487" fmla="*/ 3536051 w 4603109"/>
              <a:gd name="connsiteY487" fmla="*/ 0 h 924402"/>
              <a:gd name="connsiteX488" fmla="*/ 3539301 w 4603109"/>
              <a:gd name="connsiteY488" fmla="*/ 0 h 924402"/>
              <a:gd name="connsiteX489" fmla="*/ 3540361 w 4603109"/>
              <a:gd name="connsiteY489" fmla="*/ 0 h 924402"/>
              <a:gd name="connsiteX490" fmla="*/ 3544807 w 4603109"/>
              <a:gd name="connsiteY490" fmla="*/ 0 h 924402"/>
              <a:gd name="connsiteX491" fmla="*/ 3551976 w 4603109"/>
              <a:gd name="connsiteY491" fmla="*/ 0 h 924402"/>
              <a:gd name="connsiteX492" fmla="*/ 3552522 w 4603109"/>
              <a:gd name="connsiteY492" fmla="*/ 0 h 924402"/>
              <a:gd name="connsiteX493" fmla="*/ 3564420 w 4603109"/>
              <a:gd name="connsiteY493" fmla="*/ 0 h 924402"/>
              <a:gd name="connsiteX494" fmla="*/ 3570426 w 4603109"/>
              <a:gd name="connsiteY494" fmla="*/ 0 h 924402"/>
              <a:gd name="connsiteX495" fmla="*/ 3574872 w 4603109"/>
              <a:gd name="connsiteY495" fmla="*/ 0 h 924402"/>
              <a:gd name="connsiteX496" fmla="*/ 3580502 w 4603109"/>
              <a:gd name="connsiteY496" fmla="*/ 0 h 924402"/>
              <a:gd name="connsiteX497" fmla="*/ 3582587 w 4603109"/>
              <a:gd name="connsiteY497" fmla="*/ 0 h 924402"/>
              <a:gd name="connsiteX498" fmla="*/ 3624210 w 4603109"/>
              <a:gd name="connsiteY498" fmla="*/ 0 h 924402"/>
              <a:gd name="connsiteX499" fmla="*/ 3637005 w 4603109"/>
              <a:gd name="connsiteY499" fmla="*/ 0 h 924402"/>
              <a:gd name="connsiteX500" fmla="*/ 3646655 w 4603109"/>
              <a:gd name="connsiteY500" fmla="*/ 0 h 924402"/>
              <a:gd name="connsiteX501" fmla="*/ 3656105 w 4603109"/>
              <a:gd name="connsiteY501" fmla="*/ 0 h 924402"/>
              <a:gd name="connsiteX502" fmla="*/ 3667070 w 4603109"/>
              <a:gd name="connsiteY502" fmla="*/ 0 h 924402"/>
              <a:gd name="connsiteX503" fmla="*/ 3668130 w 4603109"/>
              <a:gd name="connsiteY503" fmla="*/ 0 h 924402"/>
              <a:gd name="connsiteX504" fmla="*/ 3669786 w 4603109"/>
              <a:gd name="connsiteY504" fmla="*/ 0 h 924402"/>
              <a:gd name="connsiteX505" fmla="*/ 3672576 w 4603109"/>
              <a:gd name="connsiteY505" fmla="*/ 0 h 924402"/>
              <a:gd name="connsiteX506" fmla="*/ 3692189 w 4603109"/>
              <a:gd name="connsiteY506" fmla="*/ 0 h 924402"/>
              <a:gd name="connsiteX507" fmla="*/ 3698195 w 4603109"/>
              <a:gd name="connsiteY507" fmla="*/ 0 h 924402"/>
              <a:gd name="connsiteX508" fmla="*/ 3702641 w 4603109"/>
              <a:gd name="connsiteY508" fmla="*/ 0 h 924402"/>
              <a:gd name="connsiteX509" fmla="*/ 3744863 w 4603109"/>
              <a:gd name="connsiteY509" fmla="*/ 0 h 924402"/>
              <a:gd name="connsiteX510" fmla="*/ 3745285 w 4603109"/>
              <a:gd name="connsiteY510" fmla="*/ 0 h 924402"/>
              <a:gd name="connsiteX511" fmla="*/ 3795894 w 4603109"/>
              <a:gd name="connsiteY511" fmla="*/ 0 h 924402"/>
              <a:gd name="connsiteX512" fmla="*/ 3797555 w 4603109"/>
              <a:gd name="connsiteY512" fmla="*/ 0 h 924402"/>
              <a:gd name="connsiteX513" fmla="*/ 3826591 w 4603109"/>
              <a:gd name="connsiteY513" fmla="*/ 0 h 924402"/>
              <a:gd name="connsiteX514" fmla="*/ 3842355 w 4603109"/>
              <a:gd name="connsiteY514" fmla="*/ 0 h 924402"/>
              <a:gd name="connsiteX515" fmla="*/ 3848992 w 4603109"/>
              <a:gd name="connsiteY515" fmla="*/ 0 h 924402"/>
              <a:gd name="connsiteX516" fmla="*/ 3872632 w 4603109"/>
              <a:gd name="connsiteY516" fmla="*/ 0 h 924402"/>
              <a:gd name="connsiteX517" fmla="*/ 3873054 w 4603109"/>
              <a:gd name="connsiteY517" fmla="*/ 0 h 924402"/>
              <a:gd name="connsiteX518" fmla="*/ 3885075 w 4603109"/>
              <a:gd name="connsiteY518" fmla="*/ 0 h 924402"/>
              <a:gd name="connsiteX519" fmla="*/ 3923663 w 4603109"/>
              <a:gd name="connsiteY519" fmla="*/ 0 h 924402"/>
              <a:gd name="connsiteX520" fmla="*/ 3954360 w 4603109"/>
              <a:gd name="connsiteY520" fmla="*/ 0 h 924402"/>
              <a:gd name="connsiteX521" fmla="*/ 3970124 w 4603109"/>
              <a:gd name="connsiteY521" fmla="*/ 0 h 924402"/>
              <a:gd name="connsiteX522" fmla="*/ 3976761 w 4603109"/>
              <a:gd name="connsiteY522" fmla="*/ 0 h 924402"/>
              <a:gd name="connsiteX523" fmla="*/ 4012844 w 4603109"/>
              <a:gd name="connsiteY523" fmla="*/ 0 h 924402"/>
              <a:gd name="connsiteX524" fmla="*/ 4049593 w 4603109"/>
              <a:gd name="connsiteY524" fmla="*/ 0 h 924402"/>
              <a:gd name="connsiteX525" fmla="*/ 4169647 w 4603109"/>
              <a:gd name="connsiteY525" fmla="*/ 0 h 924402"/>
              <a:gd name="connsiteX526" fmla="*/ 4177362 w 4603109"/>
              <a:gd name="connsiteY526" fmla="*/ 0 h 924402"/>
              <a:gd name="connsiteX527" fmla="*/ 4297416 w 4603109"/>
              <a:gd name="connsiteY527" fmla="*/ 0 h 924402"/>
              <a:gd name="connsiteX528" fmla="*/ 4379339 w 4603109"/>
              <a:gd name="connsiteY528" fmla="*/ 47054 h 924402"/>
              <a:gd name="connsiteX529" fmla="*/ 4591731 w 4603109"/>
              <a:gd name="connsiteY529" fmla="*/ 415146 h 924402"/>
              <a:gd name="connsiteX530" fmla="*/ 4591731 w 4603109"/>
              <a:gd name="connsiteY530" fmla="*/ 509257 h 924402"/>
              <a:gd name="connsiteX531" fmla="*/ 4379339 w 4603109"/>
              <a:gd name="connsiteY531" fmla="*/ 877348 h 924402"/>
              <a:gd name="connsiteX532" fmla="*/ 4297416 w 4603109"/>
              <a:gd name="connsiteY532" fmla="*/ 924402 h 924402"/>
              <a:gd name="connsiteX533" fmla="*/ 4169647 w 4603109"/>
              <a:gd name="connsiteY533" fmla="*/ 924402 h 924402"/>
              <a:gd name="connsiteX534" fmla="*/ 3976761 w 4603109"/>
              <a:gd name="connsiteY534" fmla="*/ 924402 h 924402"/>
              <a:gd name="connsiteX535" fmla="*/ 3872632 w 4603109"/>
              <a:gd name="connsiteY535" fmla="*/ 924402 h 924402"/>
              <a:gd name="connsiteX536" fmla="*/ 3848992 w 4603109"/>
              <a:gd name="connsiteY536" fmla="*/ 924402 h 924402"/>
              <a:gd name="connsiteX537" fmla="*/ 3744863 w 4603109"/>
              <a:gd name="connsiteY537" fmla="*/ 924402 h 924402"/>
              <a:gd name="connsiteX538" fmla="*/ 3702641 w 4603109"/>
              <a:gd name="connsiteY538" fmla="*/ 924402 h 924402"/>
              <a:gd name="connsiteX539" fmla="*/ 3672576 w 4603109"/>
              <a:gd name="connsiteY539" fmla="*/ 924402 h 924402"/>
              <a:gd name="connsiteX540" fmla="*/ 3656105 w 4603109"/>
              <a:gd name="connsiteY540" fmla="*/ 924402 h 924402"/>
              <a:gd name="connsiteX541" fmla="*/ 3574872 w 4603109"/>
              <a:gd name="connsiteY541" fmla="*/ 924402 h 924402"/>
              <a:gd name="connsiteX542" fmla="*/ 3551976 w 4603109"/>
              <a:gd name="connsiteY542" fmla="*/ 924402 h 924402"/>
              <a:gd name="connsiteX543" fmla="*/ 3544807 w 4603109"/>
              <a:gd name="connsiteY543" fmla="*/ 924402 h 924402"/>
              <a:gd name="connsiteX544" fmla="*/ 3528336 w 4603109"/>
              <a:gd name="connsiteY544" fmla="*/ 924402 h 924402"/>
              <a:gd name="connsiteX545" fmla="*/ 3424207 w 4603109"/>
              <a:gd name="connsiteY545" fmla="*/ 924402 h 924402"/>
              <a:gd name="connsiteX546" fmla="*/ 3381986 w 4603109"/>
              <a:gd name="connsiteY546" fmla="*/ 924402 h 924402"/>
              <a:gd name="connsiteX547" fmla="*/ 3380494 w 4603109"/>
              <a:gd name="connsiteY547" fmla="*/ 924402 h 924402"/>
              <a:gd name="connsiteX548" fmla="*/ 3351921 w 4603109"/>
              <a:gd name="connsiteY548" fmla="*/ 924402 h 924402"/>
              <a:gd name="connsiteX549" fmla="*/ 3277857 w 4603109"/>
              <a:gd name="connsiteY549" fmla="*/ 924402 h 924402"/>
              <a:gd name="connsiteX550" fmla="*/ 3254217 w 4603109"/>
              <a:gd name="connsiteY550" fmla="*/ 924402 h 924402"/>
              <a:gd name="connsiteX551" fmla="*/ 3252725 w 4603109"/>
              <a:gd name="connsiteY551" fmla="*/ 924402 h 924402"/>
              <a:gd name="connsiteX552" fmla="*/ 3247792 w 4603109"/>
              <a:gd name="connsiteY552" fmla="*/ 924402 h 924402"/>
              <a:gd name="connsiteX553" fmla="*/ 3231321 w 4603109"/>
              <a:gd name="connsiteY553" fmla="*/ 924402 h 924402"/>
              <a:gd name="connsiteX554" fmla="*/ 3224152 w 4603109"/>
              <a:gd name="connsiteY554" fmla="*/ 924402 h 924402"/>
              <a:gd name="connsiteX555" fmla="*/ 3150088 w 4603109"/>
              <a:gd name="connsiteY555" fmla="*/ 924402 h 924402"/>
              <a:gd name="connsiteX556" fmla="*/ 3120023 w 4603109"/>
              <a:gd name="connsiteY556" fmla="*/ 924402 h 924402"/>
              <a:gd name="connsiteX557" fmla="*/ 3104883 w 4603109"/>
              <a:gd name="connsiteY557" fmla="*/ 924402 h 924402"/>
              <a:gd name="connsiteX558" fmla="*/ 3103552 w 4603109"/>
              <a:gd name="connsiteY558" fmla="*/ 924402 h 924402"/>
              <a:gd name="connsiteX559" fmla="*/ 3077801 w 4603109"/>
              <a:gd name="connsiteY559" fmla="*/ 924402 h 924402"/>
              <a:gd name="connsiteX560" fmla="*/ 3061330 w 4603109"/>
              <a:gd name="connsiteY560" fmla="*/ 924402 h 924402"/>
              <a:gd name="connsiteX561" fmla="*/ 3031265 w 4603109"/>
              <a:gd name="connsiteY561" fmla="*/ 924402 h 924402"/>
              <a:gd name="connsiteX562" fmla="*/ 2977114 w 4603109"/>
              <a:gd name="connsiteY562" fmla="*/ 924402 h 924402"/>
              <a:gd name="connsiteX563" fmla="*/ 2957200 w 4603109"/>
              <a:gd name="connsiteY563" fmla="*/ 924402 h 924402"/>
              <a:gd name="connsiteX564" fmla="*/ 2955709 w 4603109"/>
              <a:gd name="connsiteY564" fmla="*/ 924402 h 924402"/>
              <a:gd name="connsiteX565" fmla="*/ 2950032 w 4603109"/>
              <a:gd name="connsiteY565" fmla="*/ 924402 h 924402"/>
              <a:gd name="connsiteX566" fmla="*/ 2933561 w 4603109"/>
              <a:gd name="connsiteY566" fmla="*/ 924402 h 924402"/>
              <a:gd name="connsiteX567" fmla="*/ 2927136 w 4603109"/>
              <a:gd name="connsiteY567" fmla="*/ 924402 h 924402"/>
              <a:gd name="connsiteX568" fmla="*/ 2903496 w 4603109"/>
              <a:gd name="connsiteY568" fmla="*/ 924402 h 924402"/>
              <a:gd name="connsiteX569" fmla="*/ 2829431 w 4603109"/>
              <a:gd name="connsiteY569" fmla="*/ 924402 h 924402"/>
              <a:gd name="connsiteX570" fmla="*/ 2827940 w 4603109"/>
              <a:gd name="connsiteY570" fmla="*/ 924402 h 924402"/>
              <a:gd name="connsiteX571" fmla="*/ 2799367 w 4603109"/>
              <a:gd name="connsiteY571" fmla="*/ 924402 h 924402"/>
              <a:gd name="connsiteX572" fmla="*/ 2785719 w 4603109"/>
              <a:gd name="connsiteY572" fmla="*/ 924402 h 924402"/>
              <a:gd name="connsiteX573" fmla="*/ 2784228 w 4603109"/>
              <a:gd name="connsiteY573" fmla="*/ 924402 h 924402"/>
              <a:gd name="connsiteX574" fmla="*/ 2757146 w 4603109"/>
              <a:gd name="connsiteY574" fmla="*/ 924402 h 924402"/>
              <a:gd name="connsiteX575" fmla="*/ 2755654 w 4603109"/>
              <a:gd name="connsiteY575" fmla="*/ 924402 h 924402"/>
              <a:gd name="connsiteX576" fmla="*/ 2680098 w 4603109"/>
              <a:gd name="connsiteY576" fmla="*/ 924402 h 924402"/>
              <a:gd name="connsiteX577" fmla="*/ 2657950 w 4603109"/>
              <a:gd name="connsiteY577" fmla="*/ 924402 h 924402"/>
              <a:gd name="connsiteX578" fmla="*/ 2656459 w 4603109"/>
              <a:gd name="connsiteY578" fmla="*/ 924402 h 924402"/>
              <a:gd name="connsiteX579" fmla="*/ 2653017 w 4603109"/>
              <a:gd name="connsiteY579" fmla="*/ 924402 h 924402"/>
              <a:gd name="connsiteX580" fmla="*/ 2636545 w 4603109"/>
              <a:gd name="connsiteY580" fmla="*/ 924402 h 924402"/>
              <a:gd name="connsiteX581" fmla="*/ 2629377 w 4603109"/>
              <a:gd name="connsiteY581" fmla="*/ 924402 h 924402"/>
              <a:gd name="connsiteX582" fmla="*/ 2627885 w 4603109"/>
              <a:gd name="connsiteY582" fmla="*/ 924402 h 924402"/>
              <a:gd name="connsiteX583" fmla="*/ 2606481 w 4603109"/>
              <a:gd name="connsiteY583" fmla="*/ 924402 h 924402"/>
              <a:gd name="connsiteX584" fmla="*/ 2552329 w 4603109"/>
              <a:gd name="connsiteY584" fmla="*/ 924402 h 924402"/>
              <a:gd name="connsiteX585" fmla="*/ 2525248 w 4603109"/>
              <a:gd name="connsiteY585" fmla="*/ 924402 h 924402"/>
              <a:gd name="connsiteX586" fmla="*/ 2510108 w 4603109"/>
              <a:gd name="connsiteY586" fmla="*/ 924402 h 924402"/>
              <a:gd name="connsiteX587" fmla="*/ 2508776 w 4603109"/>
              <a:gd name="connsiteY587" fmla="*/ 924402 h 924402"/>
              <a:gd name="connsiteX588" fmla="*/ 2480043 w 4603109"/>
              <a:gd name="connsiteY588" fmla="*/ 924402 h 924402"/>
              <a:gd name="connsiteX589" fmla="*/ 2478712 w 4603109"/>
              <a:gd name="connsiteY589" fmla="*/ 924402 h 924402"/>
              <a:gd name="connsiteX590" fmla="*/ 2463572 w 4603109"/>
              <a:gd name="connsiteY590" fmla="*/ 924402 h 924402"/>
              <a:gd name="connsiteX591" fmla="*/ 2436490 w 4603109"/>
              <a:gd name="connsiteY591" fmla="*/ 924402 h 924402"/>
              <a:gd name="connsiteX592" fmla="*/ 2382339 w 4603109"/>
              <a:gd name="connsiteY592" fmla="*/ 924402 h 924402"/>
              <a:gd name="connsiteX593" fmla="*/ 2360934 w 4603109"/>
              <a:gd name="connsiteY593" fmla="*/ 924402 h 924402"/>
              <a:gd name="connsiteX594" fmla="*/ 2359443 w 4603109"/>
              <a:gd name="connsiteY594" fmla="*/ 924402 h 924402"/>
              <a:gd name="connsiteX595" fmla="*/ 2352274 w 4603109"/>
              <a:gd name="connsiteY595" fmla="*/ 924402 h 924402"/>
              <a:gd name="connsiteX596" fmla="*/ 2335803 w 4603109"/>
              <a:gd name="connsiteY596" fmla="*/ 924402 h 924402"/>
              <a:gd name="connsiteX597" fmla="*/ 2332360 w 4603109"/>
              <a:gd name="connsiteY597" fmla="*/ 924402 h 924402"/>
              <a:gd name="connsiteX598" fmla="*/ 2332328 w 4603109"/>
              <a:gd name="connsiteY598" fmla="*/ 924402 h 924402"/>
              <a:gd name="connsiteX599" fmla="*/ 2330869 w 4603109"/>
              <a:gd name="connsiteY599" fmla="*/ 924402 h 924402"/>
              <a:gd name="connsiteX600" fmla="*/ 2308721 w 4603109"/>
              <a:gd name="connsiteY600" fmla="*/ 924402 h 924402"/>
              <a:gd name="connsiteX601" fmla="*/ 2233165 w 4603109"/>
              <a:gd name="connsiteY601" fmla="*/ 924402 h 924402"/>
              <a:gd name="connsiteX602" fmla="*/ 2231674 w 4603109"/>
              <a:gd name="connsiteY602" fmla="*/ 924402 h 924402"/>
              <a:gd name="connsiteX603" fmla="*/ 2204591 w 4603109"/>
              <a:gd name="connsiteY603" fmla="*/ 924402 h 924402"/>
              <a:gd name="connsiteX604" fmla="*/ 2204559 w 4603109"/>
              <a:gd name="connsiteY604" fmla="*/ 924402 h 924402"/>
              <a:gd name="connsiteX605" fmla="*/ 2203100 w 4603109"/>
              <a:gd name="connsiteY605" fmla="*/ 924402 h 924402"/>
              <a:gd name="connsiteX606" fmla="*/ 2189452 w 4603109"/>
              <a:gd name="connsiteY606" fmla="*/ 924402 h 924402"/>
              <a:gd name="connsiteX607" fmla="*/ 2160879 w 4603109"/>
              <a:gd name="connsiteY607" fmla="*/ 924402 h 924402"/>
              <a:gd name="connsiteX608" fmla="*/ 2159388 w 4603109"/>
              <a:gd name="connsiteY608" fmla="*/ 924402 h 924402"/>
              <a:gd name="connsiteX609" fmla="*/ 2085323 w 4603109"/>
              <a:gd name="connsiteY609" fmla="*/ 924402 h 924402"/>
              <a:gd name="connsiteX610" fmla="*/ 2077294 w 4603109"/>
              <a:gd name="connsiteY610" fmla="*/ 924402 h 924402"/>
              <a:gd name="connsiteX611" fmla="*/ 2061683 w 4603109"/>
              <a:gd name="connsiteY611" fmla="*/ 924402 h 924402"/>
              <a:gd name="connsiteX612" fmla="*/ 2055258 w 4603109"/>
              <a:gd name="connsiteY612" fmla="*/ 924402 h 924402"/>
              <a:gd name="connsiteX613" fmla="*/ 2038787 w 4603109"/>
              <a:gd name="connsiteY613" fmla="*/ 924402 h 924402"/>
              <a:gd name="connsiteX614" fmla="*/ 2033110 w 4603109"/>
              <a:gd name="connsiteY614" fmla="*/ 924402 h 924402"/>
              <a:gd name="connsiteX615" fmla="*/ 2031619 w 4603109"/>
              <a:gd name="connsiteY615" fmla="*/ 924402 h 924402"/>
              <a:gd name="connsiteX616" fmla="*/ 2011705 w 4603109"/>
              <a:gd name="connsiteY616" fmla="*/ 924402 h 924402"/>
              <a:gd name="connsiteX617" fmla="*/ 1957554 w 4603109"/>
              <a:gd name="connsiteY617" fmla="*/ 924402 h 924402"/>
              <a:gd name="connsiteX618" fmla="*/ 1949525 w 4603109"/>
              <a:gd name="connsiteY618" fmla="*/ 924402 h 924402"/>
              <a:gd name="connsiteX619" fmla="*/ 1927489 w 4603109"/>
              <a:gd name="connsiteY619" fmla="*/ 924402 h 924402"/>
              <a:gd name="connsiteX620" fmla="*/ 1911018 w 4603109"/>
              <a:gd name="connsiteY620" fmla="*/ 924402 h 924402"/>
              <a:gd name="connsiteX621" fmla="*/ 1907543 w 4603109"/>
              <a:gd name="connsiteY621" fmla="*/ 924402 h 924402"/>
              <a:gd name="connsiteX622" fmla="*/ 1885268 w 4603109"/>
              <a:gd name="connsiteY622" fmla="*/ 924402 h 924402"/>
              <a:gd name="connsiteX623" fmla="*/ 1883936 w 4603109"/>
              <a:gd name="connsiteY623" fmla="*/ 924402 h 924402"/>
              <a:gd name="connsiteX624" fmla="*/ 1868796 w 4603109"/>
              <a:gd name="connsiteY624" fmla="*/ 924402 h 924402"/>
              <a:gd name="connsiteX625" fmla="*/ 1838732 w 4603109"/>
              <a:gd name="connsiteY625" fmla="*/ 924402 h 924402"/>
              <a:gd name="connsiteX626" fmla="*/ 1779774 w 4603109"/>
              <a:gd name="connsiteY626" fmla="*/ 924402 h 924402"/>
              <a:gd name="connsiteX627" fmla="*/ 1764668 w 4603109"/>
              <a:gd name="connsiteY627" fmla="*/ 924402 h 924402"/>
              <a:gd name="connsiteX628" fmla="*/ 1757499 w 4603109"/>
              <a:gd name="connsiteY628" fmla="*/ 924402 h 924402"/>
              <a:gd name="connsiteX629" fmla="*/ 1741027 w 4603109"/>
              <a:gd name="connsiteY629" fmla="*/ 924402 h 924402"/>
              <a:gd name="connsiteX630" fmla="*/ 1737552 w 4603109"/>
              <a:gd name="connsiteY630" fmla="*/ 924402 h 924402"/>
              <a:gd name="connsiteX631" fmla="*/ 1736094 w 4603109"/>
              <a:gd name="connsiteY631" fmla="*/ 924402 h 924402"/>
              <a:gd name="connsiteX632" fmla="*/ 1734603 w 4603109"/>
              <a:gd name="connsiteY632" fmla="*/ 924402 h 924402"/>
              <a:gd name="connsiteX633" fmla="*/ 1710963 w 4603109"/>
              <a:gd name="connsiteY633" fmla="*/ 924402 h 924402"/>
              <a:gd name="connsiteX634" fmla="*/ 1707488 w 4603109"/>
              <a:gd name="connsiteY634" fmla="*/ 924402 h 924402"/>
              <a:gd name="connsiteX635" fmla="*/ 1652509 w 4603109"/>
              <a:gd name="connsiteY635" fmla="*/ 924402 h 924402"/>
              <a:gd name="connsiteX636" fmla="*/ 1636899 w 4603109"/>
              <a:gd name="connsiteY636" fmla="*/ 924402 h 924402"/>
              <a:gd name="connsiteX637" fmla="*/ 1609783 w 4603109"/>
              <a:gd name="connsiteY637" fmla="*/ 924402 h 924402"/>
              <a:gd name="connsiteX638" fmla="*/ 1608325 w 4603109"/>
              <a:gd name="connsiteY638" fmla="*/ 924402 h 924402"/>
              <a:gd name="connsiteX639" fmla="*/ 1606834 w 4603109"/>
              <a:gd name="connsiteY639" fmla="*/ 924402 h 924402"/>
              <a:gd name="connsiteX640" fmla="*/ 1579719 w 4603109"/>
              <a:gd name="connsiteY640" fmla="*/ 924402 h 924402"/>
              <a:gd name="connsiteX641" fmla="*/ 1564612 w 4603109"/>
              <a:gd name="connsiteY641" fmla="*/ 924402 h 924402"/>
              <a:gd name="connsiteX642" fmla="*/ 1524740 w 4603109"/>
              <a:gd name="connsiteY642" fmla="*/ 924402 h 924402"/>
              <a:gd name="connsiteX643" fmla="*/ 1482518 w 4603109"/>
              <a:gd name="connsiteY643" fmla="*/ 924402 h 924402"/>
              <a:gd name="connsiteX644" fmla="*/ 1460483 w 4603109"/>
              <a:gd name="connsiteY644" fmla="*/ 924402 h 924402"/>
              <a:gd name="connsiteX645" fmla="*/ 1452454 w 4603109"/>
              <a:gd name="connsiteY645" fmla="*/ 924402 h 924402"/>
              <a:gd name="connsiteX646" fmla="*/ 1444011 w 4603109"/>
              <a:gd name="connsiteY646" fmla="*/ 924402 h 924402"/>
              <a:gd name="connsiteX647" fmla="*/ 1436843 w 4603109"/>
              <a:gd name="connsiteY647" fmla="*/ 924402 h 924402"/>
              <a:gd name="connsiteX648" fmla="*/ 1413947 w 4603109"/>
              <a:gd name="connsiteY648" fmla="*/ 924402 h 924402"/>
              <a:gd name="connsiteX649" fmla="*/ 1354749 w 4603109"/>
              <a:gd name="connsiteY649" fmla="*/ 924402 h 924402"/>
              <a:gd name="connsiteX650" fmla="*/ 1332714 w 4603109"/>
              <a:gd name="connsiteY650" fmla="*/ 924402 h 924402"/>
              <a:gd name="connsiteX651" fmla="*/ 1324685 w 4603109"/>
              <a:gd name="connsiteY651" fmla="*/ 924402 h 924402"/>
              <a:gd name="connsiteX652" fmla="*/ 1316242 w 4603109"/>
              <a:gd name="connsiteY652" fmla="*/ 924402 h 924402"/>
              <a:gd name="connsiteX653" fmla="*/ 1312767 w 4603109"/>
              <a:gd name="connsiteY653" fmla="*/ 924402 h 924402"/>
              <a:gd name="connsiteX654" fmla="*/ 1286178 w 4603109"/>
              <a:gd name="connsiteY654" fmla="*/ 924402 h 924402"/>
              <a:gd name="connsiteX655" fmla="*/ 1282703 w 4603109"/>
              <a:gd name="connsiteY655" fmla="*/ 924402 h 924402"/>
              <a:gd name="connsiteX656" fmla="*/ 1243956 w 4603109"/>
              <a:gd name="connsiteY656" fmla="*/ 924402 h 924402"/>
              <a:gd name="connsiteX657" fmla="*/ 1184998 w 4603109"/>
              <a:gd name="connsiteY657" fmla="*/ 924402 h 924402"/>
              <a:gd name="connsiteX658" fmla="*/ 1154934 w 4603109"/>
              <a:gd name="connsiteY658" fmla="*/ 924402 h 924402"/>
              <a:gd name="connsiteX659" fmla="*/ 1139828 w 4603109"/>
              <a:gd name="connsiteY659" fmla="*/ 924402 h 924402"/>
              <a:gd name="connsiteX660" fmla="*/ 1116187 w 4603109"/>
              <a:gd name="connsiteY660" fmla="*/ 924402 h 924402"/>
              <a:gd name="connsiteX661" fmla="*/ 1112712 w 4603109"/>
              <a:gd name="connsiteY661" fmla="*/ 924402 h 924402"/>
              <a:gd name="connsiteX662" fmla="*/ 1057734 w 4603109"/>
              <a:gd name="connsiteY662" fmla="*/ 924402 h 924402"/>
              <a:gd name="connsiteX663" fmla="*/ 1027669 w 4603109"/>
              <a:gd name="connsiteY663" fmla="*/ 924402 h 924402"/>
              <a:gd name="connsiteX664" fmla="*/ 1012059 w 4603109"/>
              <a:gd name="connsiteY664" fmla="*/ 924402 h 924402"/>
              <a:gd name="connsiteX665" fmla="*/ 984943 w 4603109"/>
              <a:gd name="connsiteY665" fmla="*/ 924402 h 924402"/>
              <a:gd name="connsiteX666" fmla="*/ 929965 w 4603109"/>
              <a:gd name="connsiteY666" fmla="*/ 924402 h 924402"/>
              <a:gd name="connsiteX667" fmla="*/ 899900 w 4603109"/>
              <a:gd name="connsiteY667" fmla="*/ 924402 h 924402"/>
              <a:gd name="connsiteX668" fmla="*/ 857678 w 4603109"/>
              <a:gd name="connsiteY668" fmla="*/ 924402 h 924402"/>
              <a:gd name="connsiteX669" fmla="*/ 819171 w 4603109"/>
              <a:gd name="connsiteY669" fmla="*/ 924402 h 924402"/>
              <a:gd name="connsiteX670" fmla="*/ 729909 w 4603109"/>
              <a:gd name="connsiteY670" fmla="*/ 924402 h 924402"/>
              <a:gd name="connsiteX671" fmla="*/ 691402 w 4603109"/>
              <a:gd name="connsiteY671" fmla="*/ 924402 h 924402"/>
              <a:gd name="connsiteX672" fmla="*/ 687927 w 4603109"/>
              <a:gd name="connsiteY672" fmla="*/ 924402 h 924402"/>
              <a:gd name="connsiteX673" fmla="*/ 560158 w 4603109"/>
              <a:gd name="connsiteY673" fmla="*/ 924402 h 924402"/>
              <a:gd name="connsiteX674" fmla="*/ 432894 w 4603109"/>
              <a:gd name="connsiteY674" fmla="*/ 924402 h 924402"/>
              <a:gd name="connsiteX675" fmla="*/ 305125 w 4603109"/>
              <a:gd name="connsiteY675" fmla="*/ 924402 h 924402"/>
              <a:gd name="connsiteX676" fmla="*/ 223202 w 4603109"/>
              <a:gd name="connsiteY676" fmla="*/ 877348 h 924402"/>
              <a:gd name="connsiteX677" fmla="*/ 10809 w 4603109"/>
              <a:gd name="connsiteY677" fmla="*/ 509257 h 924402"/>
              <a:gd name="connsiteX678" fmla="*/ 10809 w 4603109"/>
              <a:gd name="connsiteY678" fmla="*/ 415146 h 924402"/>
              <a:gd name="connsiteX679" fmla="*/ 223202 w 4603109"/>
              <a:gd name="connsiteY679" fmla="*/ 47054 h 924402"/>
              <a:gd name="connsiteX680" fmla="*/ 305125 w 4603109"/>
              <a:gd name="connsiteY680" fmla="*/ 0 h 9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</a:cxnLst>
            <a:rect l="l" t="t" r="r" b="b"/>
            <a:pathLst>
              <a:path w="4603109" h="924402">
                <a:moveTo>
                  <a:pt x="305125" y="0"/>
                </a:moveTo>
                <a:lnTo>
                  <a:pt x="432894" y="0"/>
                </a:lnTo>
                <a:lnTo>
                  <a:pt x="445336" y="0"/>
                </a:lnTo>
                <a:cubicBezTo>
                  <a:pt x="485989" y="0"/>
                  <a:pt x="520835" y="0"/>
                  <a:pt x="550703" y="0"/>
                </a:cubicBezTo>
                <a:lnTo>
                  <a:pt x="560158" y="0"/>
                </a:lnTo>
                <a:lnTo>
                  <a:pt x="573105" y="0"/>
                </a:lnTo>
                <a:lnTo>
                  <a:pt x="626202" y="0"/>
                </a:lnTo>
                <a:cubicBezTo>
                  <a:pt x="646943" y="0"/>
                  <a:pt x="663537" y="0"/>
                  <a:pt x="676811" y="0"/>
                </a:cubicBezTo>
                <a:lnTo>
                  <a:pt x="678472" y="0"/>
                </a:lnTo>
                <a:lnTo>
                  <a:pt x="687927" y="0"/>
                </a:lnTo>
                <a:lnTo>
                  <a:pt x="691402" y="0"/>
                </a:lnTo>
                <a:lnTo>
                  <a:pt x="700371" y="0"/>
                </a:lnTo>
                <a:lnTo>
                  <a:pt x="707508" y="0"/>
                </a:lnTo>
                <a:cubicBezTo>
                  <a:pt x="729909" y="0"/>
                  <a:pt x="729909" y="0"/>
                  <a:pt x="729909" y="0"/>
                </a:cubicBezTo>
                <a:lnTo>
                  <a:pt x="753971" y="0"/>
                </a:lnTo>
                <a:lnTo>
                  <a:pt x="804580" y="0"/>
                </a:lnTo>
                <a:lnTo>
                  <a:pt x="805737" y="0"/>
                </a:lnTo>
                <a:lnTo>
                  <a:pt x="819171" y="0"/>
                </a:lnTo>
                <a:lnTo>
                  <a:pt x="828140" y="0"/>
                </a:lnTo>
                <a:lnTo>
                  <a:pt x="831615" y="0"/>
                </a:lnTo>
                <a:lnTo>
                  <a:pt x="835277" y="0"/>
                </a:lnTo>
                <a:lnTo>
                  <a:pt x="857678" y="0"/>
                </a:lnTo>
                <a:lnTo>
                  <a:pt x="864889" y="0"/>
                </a:lnTo>
                <a:lnTo>
                  <a:pt x="899900" y="0"/>
                </a:lnTo>
                <a:lnTo>
                  <a:pt x="909341" y="0"/>
                </a:lnTo>
                <a:lnTo>
                  <a:pt x="929965" y="0"/>
                </a:lnTo>
                <a:lnTo>
                  <a:pt x="933506" y="0"/>
                </a:lnTo>
                <a:lnTo>
                  <a:pt x="936982" y="0"/>
                </a:lnTo>
                <a:lnTo>
                  <a:pt x="959384" y="0"/>
                </a:lnTo>
                <a:lnTo>
                  <a:pt x="962542" y="0"/>
                </a:lnTo>
                <a:lnTo>
                  <a:pt x="984943" y="0"/>
                </a:lnTo>
                <a:lnTo>
                  <a:pt x="992658" y="0"/>
                </a:lnTo>
                <a:lnTo>
                  <a:pt x="1012059" y="0"/>
                </a:lnTo>
                <a:lnTo>
                  <a:pt x="1012480" y="0"/>
                </a:lnTo>
                <a:lnTo>
                  <a:pt x="1027669" y="0"/>
                </a:lnTo>
                <a:lnTo>
                  <a:pt x="1037110" y="0"/>
                </a:lnTo>
                <a:lnTo>
                  <a:pt x="1040112" y="0"/>
                </a:lnTo>
                <a:lnTo>
                  <a:pt x="1057734" y="0"/>
                </a:lnTo>
                <a:lnTo>
                  <a:pt x="1064751" y="0"/>
                </a:lnTo>
                <a:lnTo>
                  <a:pt x="1070177" y="0"/>
                </a:lnTo>
                <a:lnTo>
                  <a:pt x="1072436" y="0"/>
                </a:lnTo>
                <a:lnTo>
                  <a:pt x="1090311" y="0"/>
                </a:lnTo>
                <a:lnTo>
                  <a:pt x="1110718" y="0"/>
                </a:lnTo>
                <a:lnTo>
                  <a:pt x="1112712" y="0"/>
                </a:lnTo>
                <a:lnTo>
                  <a:pt x="1116187" y="0"/>
                </a:lnTo>
                <a:lnTo>
                  <a:pt x="1139828" y="0"/>
                </a:lnTo>
                <a:lnTo>
                  <a:pt x="1140249" y="0"/>
                </a:lnTo>
                <a:lnTo>
                  <a:pt x="1145480" y="0"/>
                </a:lnTo>
                <a:lnTo>
                  <a:pt x="1152270" y="0"/>
                </a:lnTo>
                <a:lnTo>
                  <a:pt x="1154934" y="0"/>
                </a:lnTo>
                <a:lnTo>
                  <a:pt x="1167881" y="0"/>
                </a:lnTo>
                <a:lnTo>
                  <a:pt x="1175544" y="0"/>
                </a:lnTo>
                <a:lnTo>
                  <a:pt x="1184998" y="0"/>
                </a:lnTo>
                <a:lnTo>
                  <a:pt x="1197946" y="0"/>
                </a:lnTo>
                <a:lnTo>
                  <a:pt x="1200205" y="0"/>
                </a:lnTo>
                <a:lnTo>
                  <a:pt x="1220978" y="0"/>
                </a:lnTo>
                <a:lnTo>
                  <a:pt x="1238487" y="0"/>
                </a:lnTo>
                <a:lnTo>
                  <a:pt x="1243956" y="0"/>
                </a:lnTo>
                <a:lnTo>
                  <a:pt x="1251042" y="0"/>
                </a:lnTo>
                <a:lnTo>
                  <a:pt x="1257637" y="0"/>
                </a:lnTo>
                <a:lnTo>
                  <a:pt x="1271587" y="0"/>
                </a:lnTo>
                <a:lnTo>
                  <a:pt x="1273249" y="0"/>
                </a:lnTo>
                <a:lnTo>
                  <a:pt x="1280039" y="0"/>
                </a:lnTo>
                <a:lnTo>
                  <a:pt x="1282703" y="0"/>
                </a:lnTo>
                <a:lnTo>
                  <a:pt x="1286178" y="0"/>
                </a:lnTo>
                <a:lnTo>
                  <a:pt x="1295146" y="0"/>
                </a:lnTo>
                <a:lnTo>
                  <a:pt x="1301651" y="0"/>
                </a:lnTo>
                <a:lnTo>
                  <a:pt x="1302284" y="0"/>
                </a:lnTo>
                <a:lnTo>
                  <a:pt x="1303313" y="0"/>
                </a:lnTo>
                <a:lnTo>
                  <a:pt x="1312767" y="0"/>
                </a:lnTo>
                <a:lnTo>
                  <a:pt x="1316242" y="0"/>
                </a:lnTo>
                <a:lnTo>
                  <a:pt x="1321886" y="0"/>
                </a:lnTo>
                <a:lnTo>
                  <a:pt x="1324685" y="0"/>
                </a:lnTo>
                <a:lnTo>
                  <a:pt x="1325211" y="0"/>
                </a:lnTo>
                <a:lnTo>
                  <a:pt x="1332348" y="0"/>
                </a:lnTo>
                <a:lnTo>
                  <a:pt x="1332714" y="0"/>
                </a:lnTo>
                <a:lnTo>
                  <a:pt x="1333135" y="0"/>
                </a:lnTo>
                <a:lnTo>
                  <a:pt x="1348747" y="0"/>
                </a:lnTo>
                <a:lnTo>
                  <a:pt x="1354749" y="0"/>
                </a:lnTo>
                <a:lnTo>
                  <a:pt x="1378811" y="0"/>
                </a:lnTo>
                <a:lnTo>
                  <a:pt x="1383745" y="0"/>
                </a:lnTo>
                <a:lnTo>
                  <a:pt x="1385406" y="0"/>
                </a:lnTo>
                <a:lnTo>
                  <a:pt x="1399356" y="0"/>
                </a:lnTo>
                <a:lnTo>
                  <a:pt x="1400513" y="0"/>
                </a:lnTo>
                <a:lnTo>
                  <a:pt x="1413947" y="0"/>
                </a:lnTo>
                <a:lnTo>
                  <a:pt x="1414442" y="0"/>
                </a:lnTo>
                <a:lnTo>
                  <a:pt x="1422915" y="0"/>
                </a:lnTo>
                <a:lnTo>
                  <a:pt x="1426390" y="0"/>
                </a:lnTo>
                <a:lnTo>
                  <a:pt x="1429420" y="0"/>
                </a:lnTo>
                <a:lnTo>
                  <a:pt x="1430053" y="0"/>
                </a:lnTo>
                <a:lnTo>
                  <a:pt x="1430206" y="0"/>
                </a:lnTo>
                <a:lnTo>
                  <a:pt x="1430577" y="0"/>
                </a:lnTo>
                <a:lnTo>
                  <a:pt x="1436843" y="0"/>
                </a:lnTo>
                <a:lnTo>
                  <a:pt x="1444011" y="0"/>
                </a:lnTo>
                <a:lnTo>
                  <a:pt x="1449655" y="0"/>
                </a:lnTo>
                <a:lnTo>
                  <a:pt x="1452454" y="0"/>
                </a:lnTo>
                <a:lnTo>
                  <a:pt x="1452980" y="0"/>
                </a:lnTo>
                <a:lnTo>
                  <a:pt x="1456455" y="0"/>
                </a:lnTo>
                <a:lnTo>
                  <a:pt x="1459664" y="0"/>
                </a:lnTo>
                <a:lnTo>
                  <a:pt x="1460117" y="0"/>
                </a:lnTo>
                <a:lnTo>
                  <a:pt x="1460483" y="0"/>
                </a:lnTo>
                <a:lnTo>
                  <a:pt x="1460904" y="0"/>
                </a:lnTo>
                <a:lnTo>
                  <a:pt x="1472926" y="0"/>
                </a:lnTo>
                <a:lnTo>
                  <a:pt x="1482518" y="0"/>
                </a:lnTo>
                <a:lnTo>
                  <a:pt x="1489729" y="0"/>
                </a:lnTo>
                <a:lnTo>
                  <a:pt x="1504116" y="0"/>
                </a:lnTo>
                <a:lnTo>
                  <a:pt x="1511514" y="0"/>
                </a:lnTo>
                <a:lnTo>
                  <a:pt x="1524740" y="0"/>
                </a:lnTo>
                <a:lnTo>
                  <a:pt x="1528282" y="0"/>
                </a:lnTo>
                <a:lnTo>
                  <a:pt x="1531757" y="0"/>
                </a:lnTo>
                <a:lnTo>
                  <a:pt x="1534181" y="0"/>
                </a:lnTo>
                <a:lnTo>
                  <a:pt x="1542211" y="0"/>
                </a:lnTo>
                <a:lnTo>
                  <a:pt x="1554159" y="0"/>
                </a:lnTo>
                <a:lnTo>
                  <a:pt x="1557318" y="0"/>
                </a:lnTo>
                <a:lnTo>
                  <a:pt x="1557975" y="0"/>
                </a:lnTo>
                <a:lnTo>
                  <a:pt x="1558346" y="0"/>
                </a:lnTo>
                <a:lnTo>
                  <a:pt x="1561822" y="0"/>
                </a:lnTo>
                <a:lnTo>
                  <a:pt x="1564612" y="0"/>
                </a:lnTo>
                <a:lnTo>
                  <a:pt x="1566857" y="0"/>
                </a:lnTo>
                <a:lnTo>
                  <a:pt x="1576919" y="0"/>
                </a:lnTo>
                <a:lnTo>
                  <a:pt x="1579719" y="0"/>
                </a:lnTo>
                <a:lnTo>
                  <a:pt x="1584224" y="0"/>
                </a:lnTo>
                <a:lnTo>
                  <a:pt x="1587382" y="0"/>
                </a:lnTo>
                <a:lnTo>
                  <a:pt x="1587433" y="0"/>
                </a:lnTo>
                <a:lnTo>
                  <a:pt x="1600695" y="0"/>
                </a:lnTo>
                <a:lnTo>
                  <a:pt x="1606834" y="0"/>
                </a:lnTo>
                <a:lnTo>
                  <a:pt x="1607256" y="0"/>
                </a:lnTo>
                <a:lnTo>
                  <a:pt x="1608325" y="0"/>
                </a:lnTo>
                <a:lnTo>
                  <a:pt x="1609783" y="0"/>
                </a:lnTo>
                <a:lnTo>
                  <a:pt x="1617498" y="0"/>
                </a:lnTo>
                <a:lnTo>
                  <a:pt x="1631885" y="0"/>
                </a:lnTo>
                <a:lnTo>
                  <a:pt x="1636899" y="0"/>
                </a:lnTo>
                <a:lnTo>
                  <a:pt x="1637320" y="0"/>
                </a:lnTo>
                <a:lnTo>
                  <a:pt x="1637445" y="0"/>
                </a:lnTo>
                <a:lnTo>
                  <a:pt x="1652509" y="0"/>
                </a:lnTo>
                <a:lnTo>
                  <a:pt x="1659526" y="0"/>
                </a:lnTo>
                <a:lnTo>
                  <a:pt x="1661950" y="0"/>
                </a:lnTo>
                <a:lnTo>
                  <a:pt x="1664952" y="0"/>
                </a:lnTo>
                <a:lnTo>
                  <a:pt x="1667212" y="0"/>
                </a:lnTo>
                <a:lnTo>
                  <a:pt x="1685087" y="0"/>
                </a:lnTo>
                <a:lnTo>
                  <a:pt x="1689591" y="0"/>
                </a:lnTo>
                <a:lnTo>
                  <a:pt x="1694626" y="0"/>
                </a:lnTo>
                <a:lnTo>
                  <a:pt x="1697276" y="0"/>
                </a:lnTo>
                <a:lnTo>
                  <a:pt x="1698000" y="0"/>
                </a:lnTo>
                <a:lnTo>
                  <a:pt x="1704688" y="0"/>
                </a:lnTo>
                <a:lnTo>
                  <a:pt x="1707488" y="0"/>
                </a:lnTo>
                <a:lnTo>
                  <a:pt x="1710963" y="0"/>
                </a:lnTo>
                <a:lnTo>
                  <a:pt x="1715151" y="0"/>
                </a:lnTo>
                <a:lnTo>
                  <a:pt x="1721928" y="0"/>
                </a:lnTo>
                <a:lnTo>
                  <a:pt x="1734603" y="0"/>
                </a:lnTo>
                <a:lnTo>
                  <a:pt x="1735025" y="0"/>
                </a:lnTo>
                <a:lnTo>
                  <a:pt x="1735558" y="0"/>
                </a:lnTo>
                <a:lnTo>
                  <a:pt x="1736094" y="0"/>
                </a:lnTo>
                <a:lnTo>
                  <a:pt x="1737552" y="0"/>
                </a:lnTo>
                <a:lnTo>
                  <a:pt x="1741027" y="0"/>
                </a:lnTo>
                <a:lnTo>
                  <a:pt x="1747046" y="0"/>
                </a:lnTo>
                <a:lnTo>
                  <a:pt x="1748537" y="0"/>
                </a:lnTo>
                <a:lnTo>
                  <a:pt x="1753052" y="0"/>
                </a:lnTo>
                <a:lnTo>
                  <a:pt x="1757499" y="0"/>
                </a:lnTo>
                <a:lnTo>
                  <a:pt x="1764668" y="0"/>
                </a:lnTo>
                <a:lnTo>
                  <a:pt x="1765089" y="0"/>
                </a:lnTo>
                <a:lnTo>
                  <a:pt x="1765214" y="0"/>
                </a:lnTo>
                <a:lnTo>
                  <a:pt x="1770320" y="0"/>
                </a:lnTo>
                <a:lnTo>
                  <a:pt x="1777110" y="0"/>
                </a:lnTo>
                <a:lnTo>
                  <a:pt x="1779774" y="0"/>
                </a:lnTo>
                <a:lnTo>
                  <a:pt x="1792721" y="0"/>
                </a:lnTo>
                <a:lnTo>
                  <a:pt x="1794981" y="0"/>
                </a:lnTo>
                <a:lnTo>
                  <a:pt x="1825045" y="0"/>
                </a:lnTo>
                <a:lnTo>
                  <a:pt x="1825769" y="0"/>
                </a:lnTo>
                <a:lnTo>
                  <a:pt x="1838732" y="0"/>
                </a:lnTo>
                <a:lnTo>
                  <a:pt x="1845818" y="0"/>
                </a:lnTo>
                <a:lnTo>
                  <a:pt x="1849697" y="0"/>
                </a:lnTo>
                <a:lnTo>
                  <a:pt x="1852412" y="0"/>
                </a:lnTo>
                <a:lnTo>
                  <a:pt x="1853903" y="0"/>
                </a:lnTo>
                <a:lnTo>
                  <a:pt x="1863327" y="0"/>
                </a:lnTo>
                <a:lnTo>
                  <a:pt x="1868796" y="0"/>
                </a:lnTo>
                <a:lnTo>
                  <a:pt x="1874815" y="0"/>
                </a:lnTo>
                <a:lnTo>
                  <a:pt x="1876306" y="0"/>
                </a:lnTo>
                <a:lnTo>
                  <a:pt x="1880821" y="0"/>
                </a:lnTo>
                <a:lnTo>
                  <a:pt x="1882477" y="0"/>
                </a:lnTo>
                <a:lnTo>
                  <a:pt x="1883936" y="0"/>
                </a:lnTo>
                <a:lnTo>
                  <a:pt x="1885268" y="0"/>
                </a:lnTo>
                <a:lnTo>
                  <a:pt x="1896427" y="0"/>
                </a:lnTo>
                <a:lnTo>
                  <a:pt x="1898089" y="0"/>
                </a:lnTo>
                <a:lnTo>
                  <a:pt x="1904879" y="0"/>
                </a:lnTo>
                <a:lnTo>
                  <a:pt x="1907543" y="0"/>
                </a:lnTo>
                <a:lnTo>
                  <a:pt x="1911018" y="0"/>
                </a:lnTo>
                <a:lnTo>
                  <a:pt x="1919986" y="0"/>
                </a:lnTo>
                <a:lnTo>
                  <a:pt x="1927124" y="0"/>
                </a:lnTo>
                <a:lnTo>
                  <a:pt x="1927489" y="0"/>
                </a:lnTo>
                <a:lnTo>
                  <a:pt x="1927911" y="0"/>
                </a:lnTo>
                <a:lnTo>
                  <a:pt x="1929402" y="0"/>
                </a:lnTo>
                <a:lnTo>
                  <a:pt x="1946726" y="0"/>
                </a:lnTo>
                <a:lnTo>
                  <a:pt x="1949525" y="0"/>
                </a:lnTo>
                <a:lnTo>
                  <a:pt x="1957554" y="0"/>
                </a:lnTo>
                <a:lnTo>
                  <a:pt x="1957975" y="0"/>
                </a:lnTo>
                <a:lnTo>
                  <a:pt x="1973587" y="0"/>
                </a:lnTo>
                <a:lnTo>
                  <a:pt x="1978520" y="0"/>
                </a:lnTo>
                <a:lnTo>
                  <a:pt x="1980012" y="0"/>
                </a:lnTo>
                <a:lnTo>
                  <a:pt x="1980181" y="0"/>
                </a:lnTo>
                <a:lnTo>
                  <a:pt x="1981672" y="0"/>
                </a:lnTo>
                <a:lnTo>
                  <a:pt x="2008585" y="0"/>
                </a:lnTo>
                <a:lnTo>
                  <a:pt x="2009218" y="0"/>
                </a:lnTo>
                <a:lnTo>
                  <a:pt x="2010246" y="0"/>
                </a:lnTo>
                <a:lnTo>
                  <a:pt x="2010709" y="0"/>
                </a:lnTo>
                <a:lnTo>
                  <a:pt x="2011705" y="0"/>
                </a:lnTo>
                <a:lnTo>
                  <a:pt x="2024147" y="0"/>
                </a:lnTo>
                <a:lnTo>
                  <a:pt x="2024196" y="0"/>
                </a:lnTo>
                <a:lnTo>
                  <a:pt x="2024981" y="0"/>
                </a:lnTo>
                <a:lnTo>
                  <a:pt x="2025353" y="0"/>
                </a:lnTo>
                <a:lnTo>
                  <a:pt x="2026473" y="0"/>
                </a:lnTo>
                <a:lnTo>
                  <a:pt x="2031619" y="0"/>
                </a:lnTo>
                <a:lnTo>
                  <a:pt x="2033110" y="0"/>
                </a:lnTo>
                <a:lnTo>
                  <a:pt x="2038787" y="0"/>
                </a:lnTo>
                <a:lnTo>
                  <a:pt x="2039282" y="0"/>
                </a:lnTo>
                <a:lnTo>
                  <a:pt x="2047755" y="0"/>
                </a:lnTo>
                <a:lnTo>
                  <a:pt x="2051230" y="0"/>
                </a:lnTo>
                <a:lnTo>
                  <a:pt x="2054893" y="0"/>
                </a:lnTo>
                <a:lnTo>
                  <a:pt x="2055046" y="0"/>
                </a:lnTo>
                <a:lnTo>
                  <a:pt x="2055258" y="0"/>
                </a:lnTo>
                <a:lnTo>
                  <a:pt x="2055680" y="0"/>
                </a:lnTo>
                <a:lnTo>
                  <a:pt x="2057171" y="0"/>
                </a:lnTo>
                <a:lnTo>
                  <a:pt x="2061683" y="0"/>
                </a:lnTo>
                <a:lnTo>
                  <a:pt x="2067702" y="0"/>
                </a:lnTo>
                <a:lnTo>
                  <a:pt x="2074495" y="0"/>
                </a:lnTo>
                <a:lnTo>
                  <a:pt x="2077294" y="0"/>
                </a:lnTo>
                <a:lnTo>
                  <a:pt x="2084504" y="0"/>
                </a:lnTo>
                <a:lnTo>
                  <a:pt x="2085323" y="0"/>
                </a:lnTo>
                <a:lnTo>
                  <a:pt x="2085744" y="0"/>
                </a:lnTo>
                <a:lnTo>
                  <a:pt x="2097766" y="0"/>
                </a:lnTo>
                <a:lnTo>
                  <a:pt x="2106289" y="0"/>
                </a:lnTo>
                <a:lnTo>
                  <a:pt x="2107781" y="0"/>
                </a:lnTo>
                <a:lnTo>
                  <a:pt x="2128956" y="0"/>
                </a:lnTo>
                <a:lnTo>
                  <a:pt x="2129514" y="0"/>
                </a:lnTo>
                <a:lnTo>
                  <a:pt x="2136354" y="0"/>
                </a:lnTo>
                <a:lnTo>
                  <a:pt x="2136987" y="0"/>
                </a:lnTo>
                <a:lnTo>
                  <a:pt x="2138478" y="0"/>
                </a:lnTo>
                <a:lnTo>
                  <a:pt x="2151916" y="0"/>
                </a:lnTo>
                <a:lnTo>
                  <a:pt x="2152750" y="0"/>
                </a:lnTo>
                <a:lnTo>
                  <a:pt x="2153122" y="0"/>
                </a:lnTo>
                <a:lnTo>
                  <a:pt x="2154242" y="0"/>
                </a:lnTo>
                <a:lnTo>
                  <a:pt x="2156597" y="0"/>
                </a:lnTo>
                <a:lnTo>
                  <a:pt x="2159388" y="0"/>
                </a:lnTo>
                <a:lnTo>
                  <a:pt x="2160879" y="0"/>
                </a:lnTo>
                <a:lnTo>
                  <a:pt x="2161633" y="0"/>
                </a:lnTo>
                <a:lnTo>
                  <a:pt x="2167051" y="0"/>
                </a:lnTo>
                <a:lnTo>
                  <a:pt x="2178999" y="0"/>
                </a:lnTo>
                <a:lnTo>
                  <a:pt x="2182158" y="0"/>
                </a:lnTo>
                <a:lnTo>
                  <a:pt x="2182815" y="0"/>
                </a:lnTo>
                <a:lnTo>
                  <a:pt x="2188666" y="0"/>
                </a:lnTo>
                <a:lnTo>
                  <a:pt x="2189452" y="0"/>
                </a:lnTo>
                <a:lnTo>
                  <a:pt x="2191697" y="0"/>
                </a:lnTo>
                <a:lnTo>
                  <a:pt x="2195471" y="0"/>
                </a:lnTo>
                <a:lnTo>
                  <a:pt x="2201759" y="0"/>
                </a:lnTo>
                <a:lnTo>
                  <a:pt x="2203100" y="0"/>
                </a:lnTo>
                <a:lnTo>
                  <a:pt x="2204559" y="0"/>
                </a:lnTo>
                <a:lnTo>
                  <a:pt x="2204591" y="0"/>
                </a:lnTo>
                <a:lnTo>
                  <a:pt x="2212273" y="0"/>
                </a:lnTo>
                <a:lnTo>
                  <a:pt x="2225535" y="0"/>
                </a:lnTo>
                <a:lnTo>
                  <a:pt x="2231674" y="0"/>
                </a:lnTo>
                <a:lnTo>
                  <a:pt x="2232096" y="0"/>
                </a:lnTo>
                <a:lnTo>
                  <a:pt x="2232220" y="0"/>
                </a:lnTo>
                <a:lnTo>
                  <a:pt x="2233118" y="0"/>
                </a:lnTo>
                <a:lnTo>
                  <a:pt x="2233165" y="0"/>
                </a:lnTo>
                <a:lnTo>
                  <a:pt x="2256725" y="0"/>
                </a:lnTo>
                <a:lnTo>
                  <a:pt x="2257283" y="0"/>
                </a:lnTo>
                <a:lnTo>
                  <a:pt x="2262285" y="0"/>
                </a:lnTo>
                <a:lnTo>
                  <a:pt x="2284366" y="0"/>
                </a:lnTo>
                <a:lnTo>
                  <a:pt x="2289402" y="0"/>
                </a:lnTo>
                <a:lnTo>
                  <a:pt x="2292052" y="0"/>
                </a:lnTo>
                <a:lnTo>
                  <a:pt x="2299271" y="0"/>
                </a:lnTo>
                <a:lnTo>
                  <a:pt x="2308721" y="0"/>
                </a:lnTo>
                <a:lnTo>
                  <a:pt x="2309927" y="0"/>
                </a:lnTo>
                <a:lnTo>
                  <a:pt x="2316435" y="0"/>
                </a:lnTo>
                <a:lnTo>
                  <a:pt x="2316703" y="0"/>
                </a:lnTo>
                <a:lnTo>
                  <a:pt x="2319466" y="0"/>
                </a:lnTo>
                <a:lnTo>
                  <a:pt x="2322840" y="0"/>
                </a:lnTo>
                <a:lnTo>
                  <a:pt x="2329528" y="0"/>
                </a:lnTo>
                <a:lnTo>
                  <a:pt x="2330869" y="0"/>
                </a:lnTo>
                <a:lnTo>
                  <a:pt x="2332328" y="0"/>
                </a:lnTo>
                <a:lnTo>
                  <a:pt x="2332360" y="0"/>
                </a:lnTo>
                <a:lnTo>
                  <a:pt x="2335803" y="0"/>
                </a:lnTo>
                <a:lnTo>
                  <a:pt x="2343312" y="0"/>
                </a:lnTo>
                <a:lnTo>
                  <a:pt x="2344804" y="0"/>
                </a:lnTo>
                <a:lnTo>
                  <a:pt x="2346768" y="0"/>
                </a:lnTo>
                <a:lnTo>
                  <a:pt x="2347827" y="0"/>
                </a:lnTo>
                <a:lnTo>
                  <a:pt x="2352274" y="0"/>
                </a:lnTo>
                <a:lnTo>
                  <a:pt x="2359443" y="0"/>
                </a:lnTo>
                <a:lnTo>
                  <a:pt x="2359865" y="0"/>
                </a:lnTo>
                <a:lnTo>
                  <a:pt x="2359989" y="0"/>
                </a:lnTo>
                <a:lnTo>
                  <a:pt x="2360887" y="0"/>
                </a:lnTo>
                <a:lnTo>
                  <a:pt x="2360934" y="0"/>
                </a:lnTo>
                <a:lnTo>
                  <a:pt x="2371886" y="0"/>
                </a:lnTo>
                <a:lnTo>
                  <a:pt x="2373377" y="0"/>
                </a:lnTo>
                <a:lnTo>
                  <a:pt x="2377892" y="0"/>
                </a:lnTo>
                <a:cubicBezTo>
                  <a:pt x="2382339" y="0"/>
                  <a:pt x="2382339" y="0"/>
                  <a:pt x="2382339" y="0"/>
                </a:cubicBezTo>
                <a:lnTo>
                  <a:pt x="2390054" y="0"/>
                </a:lnTo>
                <a:lnTo>
                  <a:pt x="2419821" y="0"/>
                </a:lnTo>
                <a:lnTo>
                  <a:pt x="2427040" y="0"/>
                </a:lnTo>
                <a:lnTo>
                  <a:pt x="2436490" y="0"/>
                </a:lnTo>
                <a:lnTo>
                  <a:pt x="2444472" y="0"/>
                </a:lnTo>
                <a:lnTo>
                  <a:pt x="2448678" y="0"/>
                </a:lnTo>
                <a:lnTo>
                  <a:pt x="2450171" y="0"/>
                </a:lnTo>
                <a:lnTo>
                  <a:pt x="2450609" y="0"/>
                </a:lnTo>
                <a:lnTo>
                  <a:pt x="2463572" y="0"/>
                </a:lnTo>
                <a:lnTo>
                  <a:pt x="2471081" y="0"/>
                </a:lnTo>
                <a:lnTo>
                  <a:pt x="2472573" y="0"/>
                </a:lnTo>
                <a:lnTo>
                  <a:pt x="2474537" y="0"/>
                </a:lnTo>
                <a:lnTo>
                  <a:pt x="2475596" y="0"/>
                </a:lnTo>
                <a:lnTo>
                  <a:pt x="2477252" y="0"/>
                </a:lnTo>
                <a:lnTo>
                  <a:pt x="2478712" y="0"/>
                </a:lnTo>
                <a:lnTo>
                  <a:pt x="2478743" y="0"/>
                </a:lnTo>
                <a:lnTo>
                  <a:pt x="2480043" y="0"/>
                </a:lnTo>
                <a:lnTo>
                  <a:pt x="2499655" y="0"/>
                </a:lnTo>
                <a:lnTo>
                  <a:pt x="2501146" y="0"/>
                </a:lnTo>
                <a:lnTo>
                  <a:pt x="2505661" y="0"/>
                </a:lnTo>
                <a:lnTo>
                  <a:pt x="2508776" y="0"/>
                </a:lnTo>
                <a:lnTo>
                  <a:pt x="2510108" y="0"/>
                </a:lnTo>
                <a:lnTo>
                  <a:pt x="2524178" y="0"/>
                </a:lnTo>
                <a:lnTo>
                  <a:pt x="2525248" y="0"/>
                </a:lnTo>
                <a:lnTo>
                  <a:pt x="2525669" y="0"/>
                </a:lnTo>
                <a:lnTo>
                  <a:pt x="2552329" y="0"/>
                </a:lnTo>
                <a:lnTo>
                  <a:pt x="2552751" y="0"/>
                </a:lnTo>
                <a:lnTo>
                  <a:pt x="2554242" y="0"/>
                </a:lnTo>
                <a:lnTo>
                  <a:pt x="2574787" y="0"/>
                </a:lnTo>
                <a:lnTo>
                  <a:pt x="2576279" y="0"/>
                </a:lnTo>
                <a:lnTo>
                  <a:pt x="2576447" y="0"/>
                </a:lnTo>
                <a:lnTo>
                  <a:pt x="2577940" y="0"/>
                </a:lnTo>
                <a:lnTo>
                  <a:pt x="2603360" y="0"/>
                </a:lnTo>
                <a:lnTo>
                  <a:pt x="2604852" y="0"/>
                </a:lnTo>
                <a:lnTo>
                  <a:pt x="2605021" y="0"/>
                </a:lnTo>
                <a:lnTo>
                  <a:pt x="2605484" y="0"/>
                </a:lnTo>
                <a:lnTo>
                  <a:pt x="2606481" y="0"/>
                </a:lnTo>
                <a:lnTo>
                  <a:pt x="2606512" y="0"/>
                </a:lnTo>
                <a:lnTo>
                  <a:pt x="2606976" y="0"/>
                </a:lnTo>
                <a:lnTo>
                  <a:pt x="2618923" y="0"/>
                </a:lnTo>
                <a:lnTo>
                  <a:pt x="2621248" y="0"/>
                </a:lnTo>
                <a:lnTo>
                  <a:pt x="2622740" y="0"/>
                </a:lnTo>
                <a:lnTo>
                  <a:pt x="2627885" y="0"/>
                </a:lnTo>
                <a:lnTo>
                  <a:pt x="2629377" y="0"/>
                </a:lnTo>
                <a:lnTo>
                  <a:pt x="2634058" y="0"/>
                </a:lnTo>
                <a:lnTo>
                  <a:pt x="2635549" y="0"/>
                </a:lnTo>
                <a:lnTo>
                  <a:pt x="2636545" y="0"/>
                </a:lnTo>
                <a:lnTo>
                  <a:pt x="2648987" y="0"/>
                </a:lnTo>
                <a:lnTo>
                  <a:pt x="2649821" y="0"/>
                </a:lnTo>
                <a:lnTo>
                  <a:pt x="2651313" y="0"/>
                </a:lnTo>
                <a:lnTo>
                  <a:pt x="2651947" y="0"/>
                </a:lnTo>
                <a:lnTo>
                  <a:pt x="2653017" y="0"/>
                </a:lnTo>
                <a:lnTo>
                  <a:pt x="2653438" y="0"/>
                </a:lnTo>
                <a:lnTo>
                  <a:pt x="2656459" y="0"/>
                </a:lnTo>
                <a:lnTo>
                  <a:pt x="2657950" y="0"/>
                </a:lnTo>
                <a:lnTo>
                  <a:pt x="2665460" y="0"/>
                </a:lnTo>
                <a:lnTo>
                  <a:pt x="2680098" y="0"/>
                </a:lnTo>
                <a:lnTo>
                  <a:pt x="2680520" y="0"/>
                </a:lnTo>
                <a:lnTo>
                  <a:pt x="2682011" y="0"/>
                </a:lnTo>
                <a:lnTo>
                  <a:pt x="2692542" y="0"/>
                </a:lnTo>
                <a:lnTo>
                  <a:pt x="2702556" y="0"/>
                </a:lnTo>
                <a:lnTo>
                  <a:pt x="2704048" y="0"/>
                </a:lnTo>
                <a:lnTo>
                  <a:pt x="2724289" y="0"/>
                </a:lnTo>
                <a:lnTo>
                  <a:pt x="2731129" y="0"/>
                </a:lnTo>
                <a:lnTo>
                  <a:pt x="2732621" y="0"/>
                </a:lnTo>
                <a:lnTo>
                  <a:pt x="2733253" y="0"/>
                </a:lnTo>
                <a:lnTo>
                  <a:pt x="2734745" y="0"/>
                </a:lnTo>
                <a:lnTo>
                  <a:pt x="2746692" y="0"/>
                </a:lnTo>
                <a:lnTo>
                  <a:pt x="2749017" y="0"/>
                </a:lnTo>
                <a:lnTo>
                  <a:pt x="2750509" y="0"/>
                </a:lnTo>
                <a:lnTo>
                  <a:pt x="2754354" y="0"/>
                </a:lnTo>
                <a:lnTo>
                  <a:pt x="2755654" y="0"/>
                </a:lnTo>
                <a:lnTo>
                  <a:pt x="2757146" y="0"/>
                </a:lnTo>
                <a:lnTo>
                  <a:pt x="2761827" y="0"/>
                </a:lnTo>
                <a:lnTo>
                  <a:pt x="2763318" y="0"/>
                </a:lnTo>
                <a:lnTo>
                  <a:pt x="2776756" y="0"/>
                </a:lnTo>
                <a:lnTo>
                  <a:pt x="2777590" y="0"/>
                </a:lnTo>
                <a:lnTo>
                  <a:pt x="2779082" y="0"/>
                </a:lnTo>
                <a:lnTo>
                  <a:pt x="2783442" y="0"/>
                </a:lnTo>
                <a:lnTo>
                  <a:pt x="2784228" y="0"/>
                </a:lnTo>
                <a:lnTo>
                  <a:pt x="2785719" y="0"/>
                </a:lnTo>
                <a:lnTo>
                  <a:pt x="2786473" y="0"/>
                </a:lnTo>
                <a:lnTo>
                  <a:pt x="2793229" y="0"/>
                </a:lnTo>
                <a:lnTo>
                  <a:pt x="2799367" y="0"/>
                </a:lnTo>
                <a:lnTo>
                  <a:pt x="2813506" y="0"/>
                </a:lnTo>
                <a:lnTo>
                  <a:pt x="2820311" y="0"/>
                </a:lnTo>
                <a:lnTo>
                  <a:pt x="2827893" y="0"/>
                </a:lnTo>
                <a:lnTo>
                  <a:pt x="2827940" y="0"/>
                </a:lnTo>
                <a:lnTo>
                  <a:pt x="2829431" y="0"/>
                </a:lnTo>
                <a:lnTo>
                  <a:pt x="2829978" y="0"/>
                </a:lnTo>
                <a:lnTo>
                  <a:pt x="2852058" y="0"/>
                </a:lnTo>
                <a:lnTo>
                  <a:pt x="2857060" y="0"/>
                </a:lnTo>
                <a:lnTo>
                  <a:pt x="2857958" y="0"/>
                </a:lnTo>
                <a:lnTo>
                  <a:pt x="2871601" y="0"/>
                </a:lnTo>
                <a:lnTo>
                  <a:pt x="2882123" y="0"/>
                </a:lnTo>
                <a:lnTo>
                  <a:pt x="2894046" y="0"/>
                </a:lnTo>
                <a:lnTo>
                  <a:pt x="2903496" y="0"/>
                </a:lnTo>
                <a:lnTo>
                  <a:pt x="2911211" y="0"/>
                </a:lnTo>
                <a:lnTo>
                  <a:pt x="2914242" y="0"/>
                </a:lnTo>
                <a:lnTo>
                  <a:pt x="2914461" y="0"/>
                </a:lnTo>
                <a:lnTo>
                  <a:pt x="2924111" y="0"/>
                </a:lnTo>
                <a:lnTo>
                  <a:pt x="2927136" y="0"/>
                </a:lnTo>
                <a:lnTo>
                  <a:pt x="2933561" y="0"/>
                </a:lnTo>
                <a:lnTo>
                  <a:pt x="2939580" y="0"/>
                </a:lnTo>
                <a:lnTo>
                  <a:pt x="2941275" y="0"/>
                </a:lnTo>
                <a:lnTo>
                  <a:pt x="2941543" y="0"/>
                </a:lnTo>
                <a:lnTo>
                  <a:pt x="2945586" y="0"/>
                </a:lnTo>
                <a:lnTo>
                  <a:pt x="2950032" y="0"/>
                </a:lnTo>
                <a:lnTo>
                  <a:pt x="2955662" y="0"/>
                </a:lnTo>
                <a:lnTo>
                  <a:pt x="2955709" y="0"/>
                </a:lnTo>
                <a:lnTo>
                  <a:pt x="2957200" y="0"/>
                </a:lnTo>
                <a:lnTo>
                  <a:pt x="2957747" y="0"/>
                </a:lnTo>
                <a:lnTo>
                  <a:pt x="2968152" y="0"/>
                </a:lnTo>
                <a:lnTo>
                  <a:pt x="2969644" y="0"/>
                </a:lnTo>
                <a:lnTo>
                  <a:pt x="2972667" y="0"/>
                </a:lnTo>
                <a:lnTo>
                  <a:pt x="2977114" y="0"/>
                </a:lnTo>
                <a:lnTo>
                  <a:pt x="2984829" y="0"/>
                </a:lnTo>
                <a:lnTo>
                  <a:pt x="2985727" y="0"/>
                </a:lnTo>
                <a:lnTo>
                  <a:pt x="2999370" y="0"/>
                </a:lnTo>
                <a:lnTo>
                  <a:pt x="3021815" y="0"/>
                </a:lnTo>
                <a:lnTo>
                  <a:pt x="3031265" y="0"/>
                </a:lnTo>
                <a:lnTo>
                  <a:pt x="3042230" y="0"/>
                </a:lnTo>
                <a:lnTo>
                  <a:pt x="3044946" y="0"/>
                </a:lnTo>
                <a:lnTo>
                  <a:pt x="3051880" y="0"/>
                </a:lnTo>
                <a:lnTo>
                  <a:pt x="3061330" y="0"/>
                </a:lnTo>
                <a:lnTo>
                  <a:pt x="3067349" y="0"/>
                </a:lnTo>
                <a:lnTo>
                  <a:pt x="3069312" y="0"/>
                </a:lnTo>
                <a:lnTo>
                  <a:pt x="3073355" y="0"/>
                </a:lnTo>
                <a:lnTo>
                  <a:pt x="3073518" y="0"/>
                </a:lnTo>
                <a:lnTo>
                  <a:pt x="3075011" y="0"/>
                </a:lnTo>
                <a:lnTo>
                  <a:pt x="3077801" y="0"/>
                </a:lnTo>
                <a:lnTo>
                  <a:pt x="3095921" y="0"/>
                </a:lnTo>
                <a:lnTo>
                  <a:pt x="3097413" y="0"/>
                </a:lnTo>
                <a:lnTo>
                  <a:pt x="3100436" y="0"/>
                </a:lnTo>
                <a:lnTo>
                  <a:pt x="3103552" y="0"/>
                </a:lnTo>
                <a:lnTo>
                  <a:pt x="3104883" y="0"/>
                </a:lnTo>
                <a:lnTo>
                  <a:pt x="3120023" y="0"/>
                </a:lnTo>
                <a:lnTo>
                  <a:pt x="3120445" y="0"/>
                </a:lnTo>
                <a:lnTo>
                  <a:pt x="3149018" y="0"/>
                </a:lnTo>
                <a:lnTo>
                  <a:pt x="3150088" y="0"/>
                </a:lnTo>
                <a:lnTo>
                  <a:pt x="3150509" y="0"/>
                </a:lnTo>
                <a:lnTo>
                  <a:pt x="3171054" y="0"/>
                </a:lnTo>
                <a:lnTo>
                  <a:pt x="3172715" y="0"/>
                </a:lnTo>
                <a:lnTo>
                  <a:pt x="3199627" y="0"/>
                </a:lnTo>
                <a:lnTo>
                  <a:pt x="3201119" y="0"/>
                </a:lnTo>
                <a:lnTo>
                  <a:pt x="3201287" y="0"/>
                </a:lnTo>
                <a:lnTo>
                  <a:pt x="3201751" y="0"/>
                </a:lnTo>
                <a:lnTo>
                  <a:pt x="3202780" y="0"/>
                </a:lnTo>
                <a:lnTo>
                  <a:pt x="3217515" y="0"/>
                </a:lnTo>
                <a:lnTo>
                  <a:pt x="3224152" y="0"/>
                </a:lnTo>
                <a:lnTo>
                  <a:pt x="3230324" y="0"/>
                </a:lnTo>
                <a:lnTo>
                  <a:pt x="3231321" y="0"/>
                </a:lnTo>
                <a:lnTo>
                  <a:pt x="3231816" y="0"/>
                </a:lnTo>
                <a:lnTo>
                  <a:pt x="3243763" y="0"/>
                </a:lnTo>
                <a:lnTo>
                  <a:pt x="3246088" y="0"/>
                </a:lnTo>
                <a:lnTo>
                  <a:pt x="3247580" y="0"/>
                </a:lnTo>
                <a:lnTo>
                  <a:pt x="3247792" y="0"/>
                </a:lnTo>
                <a:lnTo>
                  <a:pt x="3248214" y="0"/>
                </a:lnTo>
                <a:lnTo>
                  <a:pt x="3252725" y="0"/>
                </a:lnTo>
                <a:lnTo>
                  <a:pt x="3254217" y="0"/>
                </a:lnTo>
                <a:lnTo>
                  <a:pt x="3260235" y="0"/>
                </a:lnTo>
                <a:lnTo>
                  <a:pt x="3276787" y="0"/>
                </a:lnTo>
                <a:lnTo>
                  <a:pt x="3277857" y="0"/>
                </a:lnTo>
                <a:lnTo>
                  <a:pt x="3278278" y="0"/>
                </a:lnTo>
                <a:lnTo>
                  <a:pt x="3290300" y="0"/>
                </a:lnTo>
                <a:lnTo>
                  <a:pt x="3298823" y="0"/>
                </a:lnTo>
                <a:lnTo>
                  <a:pt x="3327396" y="0"/>
                </a:lnTo>
                <a:lnTo>
                  <a:pt x="3328888" y="0"/>
                </a:lnTo>
                <a:lnTo>
                  <a:pt x="3329520" y="0"/>
                </a:lnTo>
                <a:lnTo>
                  <a:pt x="3345284" y="0"/>
                </a:lnTo>
                <a:lnTo>
                  <a:pt x="3349129" y="0"/>
                </a:lnTo>
                <a:lnTo>
                  <a:pt x="3351921" y="0"/>
                </a:lnTo>
                <a:lnTo>
                  <a:pt x="3358093" y="0"/>
                </a:lnTo>
                <a:lnTo>
                  <a:pt x="3359585" y="0"/>
                </a:lnTo>
                <a:lnTo>
                  <a:pt x="3371532" y="0"/>
                </a:lnTo>
                <a:lnTo>
                  <a:pt x="3373857" y="0"/>
                </a:lnTo>
                <a:lnTo>
                  <a:pt x="3375349" y="0"/>
                </a:lnTo>
                <a:lnTo>
                  <a:pt x="3380494" y="0"/>
                </a:lnTo>
                <a:lnTo>
                  <a:pt x="3381986" y="0"/>
                </a:lnTo>
                <a:lnTo>
                  <a:pt x="3388004" y="0"/>
                </a:lnTo>
                <a:lnTo>
                  <a:pt x="3408282" y="0"/>
                </a:lnTo>
                <a:lnTo>
                  <a:pt x="3418069" y="0"/>
                </a:lnTo>
                <a:lnTo>
                  <a:pt x="3424207" y="0"/>
                </a:lnTo>
                <a:lnTo>
                  <a:pt x="3424753" y="0"/>
                </a:lnTo>
                <a:lnTo>
                  <a:pt x="3452733" y="0"/>
                </a:lnTo>
                <a:lnTo>
                  <a:pt x="3454818" y="0"/>
                </a:lnTo>
                <a:lnTo>
                  <a:pt x="3476898" y="0"/>
                </a:lnTo>
                <a:lnTo>
                  <a:pt x="3496441" y="0"/>
                </a:lnTo>
                <a:lnTo>
                  <a:pt x="3509236" y="0"/>
                </a:lnTo>
                <a:lnTo>
                  <a:pt x="3518886" y="0"/>
                </a:lnTo>
                <a:lnTo>
                  <a:pt x="3528336" y="0"/>
                </a:lnTo>
                <a:lnTo>
                  <a:pt x="3536051" y="0"/>
                </a:lnTo>
                <a:lnTo>
                  <a:pt x="3539301" y="0"/>
                </a:lnTo>
                <a:lnTo>
                  <a:pt x="3540361" y="0"/>
                </a:lnTo>
                <a:lnTo>
                  <a:pt x="3544807" y="0"/>
                </a:lnTo>
                <a:lnTo>
                  <a:pt x="3551976" y="0"/>
                </a:lnTo>
                <a:lnTo>
                  <a:pt x="3552522" y="0"/>
                </a:lnTo>
                <a:lnTo>
                  <a:pt x="3564420" y="0"/>
                </a:lnTo>
                <a:lnTo>
                  <a:pt x="3570426" y="0"/>
                </a:lnTo>
                <a:cubicBezTo>
                  <a:pt x="3574872" y="0"/>
                  <a:pt x="3574872" y="0"/>
                  <a:pt x="3574872" y="0"/>
                </a:cubicBezTo>
                <a:lnTo>
                  <a:pt x="3580502" y="0"/>
                </a:lnTo>
                <a:lnTo>
                  <a:pt x="3582587" y="0"/>
                </a:lnTo>
                <a:lnTo>
                  <a:pt x="3624210" y="0"/>
                </a:lnTo>
                <a:lnTo>
                  <a:pt x="3637005" y="0"/>
                </a:lnTo>
                <a:lnTo>
                  <a:pt x="3646655" y="0"/>
                </a:lnTo>
                <a:lnTo>
                  <a:pt x="3656105" y="0"/>
                </a:lnTo>
                <a:lnTo>
                  <a:pt x="3667070" y="0"/>
                </a:lnTo>
                <a:lnTo>
                  <a:pt x="3668130" y="0"/>
                </a:lnTo>
                <a:lnTo>
                  <a:pt x="3669786" y="0"/>
                </a:lnTo>
                <a:lnTo>
                  <a:pt x="3672576" y="0"/>
                </a:lnTo>
                <a:lnTo>
                  <a:pt x="3692189" y="0"/>
                </a:lnTo>
                <a:lnTo>
                  <a:pt x="3698195" y="0"/>
                </a:lnTo>
                <a:lnTo>
                  <a:pt x="3702641" y="0"/>
                </a:lnTo>
                <a:lnTo>
                  <a:pt x="3744863" y="0"/>
                </a:lnTo>
                <a:lnTo>
                  <a:pt x="3745285" y="0"/>
                </a:lnTo>
                <a:lnTo>
                  <a:pt x="3795894" y="0"/>
                </a:lnTo>
                <a:lnTo>
                  <a:pt x="3797555" y="0"/>
                </a:lnTo>
                <a:lnTo>
                  <a:pt x="3826591" y="0"/>
                </a:lnTo>
                <a:lnTo>
                  <a:pt x="3842355" y="0"/>
                </a:lnTo>
                <a:lnTo>
                  <a:pt x="3848992" y="0"/>
                </a:lnTo>
                <a:lnTo>
                  <a:pt x="3872632" y="0"/>
                </a:lnTo>
                <a:lnTo>
                  <a:pt x="3873054" y="0"/>
                </a:lnTo>
                <a:lnTo>
                  <a:pt x="3885075" y="0"/>
                </a:lnTo>
                <a:lnTo>
                  <a:pt x="3923663" y="0"/>
                </a:lnTo>
                <a:lnTo>
                  <a:pt x="3954360" y="0"/>
                </a:lnTo>
                <a:lnTo>
                  <a:pt x="3970124" y="0"/>
                </a:lnTo>
                <a:lnTo>
                  <a:pt x="3976761" y="0"/>
                </a:lnTo>
                <a:lnTo>
                  <a:pt x="4012844" y="0"/>
                </a:lnTo>
                <a:lnTo>
                  <a:pt x="4049593" y="0"/>
                </a:lnTo>
                <a:cubicBezTo>
                  <a:pt x="4169647" y="0"/>
                  <a:pt x="4169647" y="0"/>
                  <a:pt x="4169647" y="0"/>
                </a:cubicBezTo>
                <a:lnTo>
                  <a:pt x="4177362" y="0"/>
                </a:lnTo>
                <a:cubicBezTo>
                  <a:pt x="4297416" y="0"/>
                  <a:pt x="4297416" y="0"/>
                  <a:pt x="4297416" y="0"/>
                </a:cubicBezTo>
                <a:cubicBezTo>
                  <a:pt x="4327758" y="0"/>
                  <a:pt x="4364168" y="21251"/>
                  <a:pt x="4379339" y="47054"/>
                </a:cubicBezTo>
                <a:cubicBezTo>
                  <a:pt x="4591731" y="415146"/>
                  <a:pt x="4591731" y="415146"/>
                  <a:pt x="4591731" y="415146"/>
                </a:cubicBezTo>
                <a:cubicBezTo>
                  <a:pt x="4606902" y="440951"/>
                  <a:pt x="4606902" y="483452"/>
                  <a:pt x="4591731" y="509257"/>
                </a:cubicBezTo>
                <a:cubicBezTo>
                  <a:pt x="4379339" y="877348"/>
                  <a:pt x="4379339" y="877348"/>
                  <a:pt x="4379339" y="877348"/>
                </a:cubicBezTo>
                <a:cubicBezTo>
                  <a:pt x="4364168" y="903151"/>
                  <a:pt x="4327758" y="924402"/>
                  <a:pt x="4297416" y="924402"/>
                </a:cubicBezTo>
                <a:lnTo>
                  <a:pt x="4169647" y="924402"/>
                </a:lnTo>
                <a:lnTo>
                  <a:pt x="3976761" y="924402"/>
                </a:lnTo>
                <a:lnTo>
                  <a:pt x="3872632" y="924402"/>
                </a:lnTo>
                <a:lnTo>
                  <a:pt x="3848992" y="924402"/>
                </a:lnTo>
                <a:lnTo>
                  <a:pt x="3744863" y="924402"/>
                </a:lnTo>
                <a:lnTo>
                  <a:pt x="3702641" y="924402"/>
                </a:lnTo>
                <a:lnTo>
                  <a:pt x="3672576" y="924402"/>
                </a:lnTo>
                <a:lnTo>
                  <a:pt x="3656105" y="924402"/>
                </a:lnTo>
                <a:lnTo>
                  <a:pt x="3574872" y="924402"/>
                </a:lnTo>
                <a:lnTo>
                  <a:pt x="3551976" y="924402"/>
                </a:lnTo>
                <a:lnTo>
                  <a:pt x="3544807" y="924402"/>
                </a:lnTo>
                <a:lnTo>
                  <a:pt x="3528336" y="924402"/>
                </a:lnTo>
                <a:lnTo>
                  <a:pt x="3424207" y="924402"/>
                </a:lnTo>
                <a:lnTo>
                  <a:pt x="3381986" y="924402"/>
                </a:lnTo>
                <a:lnTo>
                  <a:pt x="3380494" y="924402"/>
                </a:lnTo>
                <a:lnTo>
                  <a:pt x="3351921" y="924402"/>
                </a:lnTo>
                <a:lnTo>
                  <a:pt x="3277857" y="924402"/>
                </a:lnTo>
                <a:lnTo>
                  <a:pt x="3254217" y="924402"/>
                </a:lnTo>
                <a:lnTo>
                  <a:pt x="3252725" y="924402"/>
                </a:lnTo>
                <a:lnTo>
                  <a:pt x="3247792" y="924402"/>
                </a:lnTo>
                <a:lnTo>
                  <a:pt x="3231321" y="924402"/>
                </a:lnTo>
                <a:lnTo>
                  <a:pt x="3224152" y="924402"/>
                </a:lnTo>
                <a:lnTo>
                  <a:pt x="3150088" y="924402"/>
                </a:lnTo>
                <a:lnTo>
                  <a:pt x="3120023" y="924402"/>
                </a:lnTo>
                <a:lnTo>
                  <a:pt x="3104883" y="924402"/>
                </a:lnTo>
                <a:lnTo>
                  <a:pt x="3103552" y="924402"/>
                </a:lnTo>
                <a:lnTo>
                  <a:pt x="3077801" y="924402"/>
                </a:lnTo>
                <a:lnTo>
                  <a:pt x="3061330" y="924402"/>
                </a:lnTo>
                <a:lnTo>
                  <a:pt x="3031265" y="924402"/>
                </a:lnTo>
                <a:lnTo>
                  <a:pt x="2977114" y="924402"/>
                </a:lnTo>
                <a:lnTo>
                  <a:pt x="2957200" y="924402"/>
                </a:lnTo>
                <a:lnTo>
                  <a:pt x="2955709" y="924402"/>
                </a:lnTo>
                <a:lnTo>
                  <a:pt x="2950032" y="924402"/>
                </a:lnTo>
                <a:lnTo>
                  <a:pt x="2933561" y="924402"/>
                </a:lnTo>
                <a:lnTo>
                  <a:pt x="2927136" y="924402"/>
                </a:lnTo>
                <a:lnTo>
                  <a:pt x="2903496" y="924402"/>
                </a:lnTo>
                <a:lnTo>
                  <a:pt x="2829431" y="924402"/>
                </a:lnTo>
                <a:lnTo>
                  <a:pt x="2827940" y="924402"/>
                </a:lnTo>
                <a:lnTo>
                  <a:pt x="2799367" y="924402"/>
                </a:lnTo>
                <a:lnTo>
                  <a:pt x="2785719" y="924402"/>
                </a:lnTo>
                <a:lnTo>
                  <a:pt x="2784228" y="924402"/>
                </a:lnTo>
                <a:lnTo>
                  <a:pt x="2757146" y="924402"/>
                </a:lnTo>
                <a:lnTo>
                  <a:pt x="2755654" y="924402"/>
                </a:lnTo>
                <a:lnTo>
                  <a:pt x="2680098" y="924402"/>
                </a:lnTo>
                <a:lnTo>
                  <a:pt x="2657950" y="924402"/>
                </a:lnTo>
                <a:lnTo>
                  <a:pt x="2656459" y="924402"/>
                </a:lnTo>
                <a:lnTo>
                  <a:pt x="2653017" y="924402"/>
                </a:lnTo>
                <a:lnTo>
                  <a:pt x="2636545" y="924402"/>
                </a:lnTo>
                <a:lnTo>
                  <a:pt x="2629377" y="924402"/>
                </a:lnTo>
                <a:lnTo>
                  <a:pt x="2627885" y="924402"/>
                </a:lnTo>
                <a:lnTo>
                  <a:pt x="2606481" y="924402"/>
                </a:lnTo>
                <a:lnTo>
                  <a:pt x="2552329" y="924402"/>
                </a:lnTo>
                <a:lnTo>
                  <a:pt x="2525248" y="924402"/>
                </a:lnTo>
                <a:lnTo>
                  <a:pt x="2510108" y="924402"/>
                </a:lnTo>
                <a:lnTo>
                  <a:pt x="2508776" y="924402"/>
                </a:lnTo>
                <a:lnTo>
                  <a:pt x="2480043" y="924402"/>
                </a:lnTo>
                <a:lnTo>
                  <a:pt x="2478712" y="924402"/>
                </a:lnTo>
                <a:lnTo>
                  <a:pt x="2463572" y="924402"/>
                </a:lnTo>
                <a:lnTo>
                  <a:pt x="2436490" y="924402"/>
                </a:lnTo>
                <a:lnTo>
                  <a:pt x="2382339" y="924402"/>
                </a:lnTo>
                <a:lnTo>
                  <a:pt x="2360934" y="924402"/>
                </a:lnTo>
                <a:lnTo>
                  <a:pt x="2359443" y="924402"/>
                </a:lnTo>
                <a:lnTo>
                  <a:pt x="2352274" y="924402"/>
                </a:lnTo>
                <a:lnTo>
                  <a:pt x="2335803" y="924402"/>
                </a:lnTo>
                <a:lnTo>
                  <a:pt x="2332360" y="924402"/>
                </a:lnTo>
                <a:lnTo>
                  <a:pt x="2332328" y="924402"/>
                </a:lnTo>
                <a:lnTo>
                  <a:pt x="2330869" y="924402"/>
                </a:lnTo>
                <a:lnTo>
                  <a:pt x="2308721" y="924402"/>
                </a:lnTo>
                <a:lnTo>
                  <a:pt x="2233165" y="924402"/>
                </a:lnTo>
                <a:lnTo>
                  <a:pt x="2231674" y="924402"/>
                </a:lnTo>
                <a:lnTo>
                  <a:pt x="2204591" y="924402"/>
                </a:lnTo>
                <a:lnTo>
                  <a:pt x="2204559" y="924402"/>
                </a:lnTo>
                <a:lnTo>
                  <a:pt x="2203100" y="924402"/>
                </a:lnTo>
                <a:lnTo>
                  <a:pt x="2189452" y="924402"/>
                </a:lnTo>
                <a:lnTo>
                  <a:pt x="2160879" y="924402"/>
                </a:lnTo>
                <a:lnTo>
                  <a:pt x="2159388" y="924402"/>
                </a:lnTo>
                <a:lnTo>
                  <a:pt x="2085323" y="924402"/>
                </a:lnTo>
                <a:lnTo>
                  <a:pt x="2077294" y="924402"/>
                </a:lnTo>
                <a:lnTo>
                  <a:pt x="2061683" y="924402"/>
                </a:lnTo>
                <a:lnTo>
                  <a:pt x="2055258" y="924402"/>
                </a:lnTo>
                <a:lnTo>
                  <a:pt x="2038787" y="924402"/>
                </a:lnTo>
                <a:lnTo>
                  <a:pt x="2033110" y="924402"/>
                </a:lnTo>
                <a:lnTo>
                  <a:pt x="2031619" y="924402"/>
                </a:lnTo>
                <a:lnTo>
                  <a:pt x="2011705" y="924402"/>
                </a:lnTo>
                <a:lnTo>
                  <a:pt x="1957554" y="924402"/>
                </a:lnTo>
                <a:lnTo>
                  <a:pt x="1949525" y="924402"/>
                </a:lnTo>
                <a:lnTo>
                  <a:pt x="1927489" y="924402"/>
                </a:lnTo>
                <a:lnTo>
                  <a:pt x="1911018" y="924402"/>
                </a:lnTo>
                <a:lnTo>
                  <a:pt x="1907543" y="924402"/>
                </a:lnTo>
                <a:lnTo>
                  <a:pt x="1885268" y="924402"/>
                </a:lnTo>
                <a:lnTo>
                  <a:pt x="1883936" y="924402"/>
                </a:lnTo>
                <a:lnTo>
                  <a:pt x="1868796" y="924402"/>
                </a:lnTo>
                <a:lnTo>
                  <a:pt x="1838732" y="924402"/>
                </a:lnTo>
                <a:lnTo>
                  <a:pt x="1779774" y="924402"/>
                </a:lnTo>
                <a:lnTo>
                  <a:pt x="1764668" y="924402"/>
                </a:lnTo>
                <a:lnTo>
                  <a:pt x="1757499" y="924402"/>
                </a:lnTo>
                <a:lnTo>
                  <a:pt x="1741027" y="924402"/>
                </a:lnTo>
                <a:lnTo>
                  <a:pt x="1737552" y="924402"/>
                </a:lnTo>
                <a:lnTo>
                  <a:pt x="1736094" y="924402"/>
                </a:lnTo>
                <a:lnTo>
                  <a:pt x="1734603" y="924402"/>
                </a:lnTo>
                <a:lnTo>
                  <a:pt x="1710963" y="924402"/>
                </a:lnTo>
                <a:lnTo>
                  <a:pt x="1707488" y="924402"/>
                </a:lnTo>
                <a:lnTo>
                  <a:pt x="1652509" y="924402"/>
                </a:lnTo>
                <a:lnTo>
                  <a:pt x="1636899" y="924402"/>
                </a:lnTo>
                <a:lnTo>
                  <a:pt x="1609783" y="924402"/>
                </a:lnTo>
                <a:lnTo>
                  <a:pt x="1608325" y="924402"/>
                </a:lnTo>
                <a:lnTo>
                  <a:pt x="1606834" y="924402"/>
                </a:lnTo>
                <a:lnTo>
                  <a:pt x="1579719" y="924402"/>
                </a:lnTo>
                <a:lnTo>
                  <a:pt x="1564612" y="924402"/>
                </a:lnTo>
                <a:lnTo>
                  <a:pt x="1524740" y="924402"/>
                </a:lnTo>
                <a:lnTo>
                  <a:pt x="1482518" y="924402"/>
                </a:lnTo>
                <a:lnTo>
                  <a:pt x="1460483" y="924402"/>
                </a:lnTo>
                <a:lnTo>
                  <a:pt x="1452454" y="924402"/>
                </a:lnTo>
                <a:lnTo>
                  <a:pt x="1444011" y="924402"/>
                </a:lnTo>
                <a:lnTo>
                  <a:pt x="1436843" y="924402"/>
                </a:lnTo>
                <a:lnTo>
                  <a:pt x="1413947" y="924402"/>
                </a:lnTo>
                <a:lnTo>
                  <a:pt x="1354749" y="924402"/>
                </a:lnTo>
                <a:lnTo>
                  <a:pt x="1332714" y="924402"/>
                </a:lnTo>
                <a:lnTo>
                  <a:pt x="1324685" y="924402"/>
                </a:lnTo>
                <a:lnTo>
                  <a:pt x="1316242" y="924402"/>
                </a:lnTo>
                <a:lnTo>
                  <a:pt x="1312767" y="924402"/>
                </a:lnTo>
                <a:lnTo>
                  <a:pt x="1286178" y="924402"/>
                </a:lnTo>
                <a:lnTo>
                  <a:pt x="1282703" y="924402"/>
                </a:lnTo>
                <a:lnTo>
                  <a:pt x="1243956" y="924402"/>
                </a:lnTo>
                <a:lnTo>
                  <a:pt x="1184998" y="924402"/>
                </a:lnTo>
                <a:lnTo>
                  <a:pt x="1154934" y="924402"/>
                </a:lnTo>
                <a:lnTo>
                  <a:pt x="1139828" y="924402"/>
                </a:lnTo>
                <a:lnTo>
                  <a:pt x="1116187" y="924402"/>
                </a:lnTo>
                <a:lnTo>
                  <a:pt x="1112712" y="924402"/>
                </a:lnTo>
                <a:lnTo>
                  <a:pt x="1057734" y="924402"/>
                </a:lnTo>
                <a:lnTo>
                  <a:pt x="1027669" y="924402"/>
                </a:lnTo>
                <a:lnTo>
                  <a:pt x="1012059" y="924402"/>
                </a:lnTo>
                <a:lnTo>
                  <a:pt x="984943" y="924402"/>
                </a:lnTo>
                <a:lnTo>
                  <a:pt x="929965" y="924402"/>
                </a:lnTo>
                <a:lnTo>
                  <a:pt x="899900" y="924402"/>
                </a:lnTo>
                <a:lnTo>
                  <a:pt x="857678" y="924402"/>
                </a:lnTo>
                <a:lnTo>
                  <a:pt x="819171" y="924402"/>
                </a:lnTo>
                <a:lnTo>
                  <a:pt x="729909" y="924402"/>
                </a:lnTo>
                <a:lnTo>
                  <a:pt x="691402" y="924402"/>
                </a:lnTo>
                <a:lnTo>
                  <a:pt x="687927" y="924402"/>
                </a:lnTo>
                <a:lnTo>
                  <a:pt x="560158" y="924402"/>
                </a:lnTo>
                <a:lnTo>
                  <a:pt x="432894" y="924402"/>
                </a:lnTo>
                <a:lnTo>
                  <a:pt x="305125" y="924402"/>
                </a:lnTo>
                <a:cubicBezTo>
                  <a:pt x="275541" y="924402"/>
                  <a:pt x="238373" y="903151"/>
                  <a:pt x="223202" y="877348"/>
                </a:cubicBezTo>
                <a:cubicBezTo>
                  <a:pt x="10809" y="509257"/>
                  <a:pt x="10809" y="509257"/>
                  <a:pt x="10809" y="509257"/>
                </a:cubicBezTo>
                <a:cubicBezTo>
                  <a:pt x="-3603" y="483452"/>
                  <a:pt x="-3603" y="440951"/>
                  <a:pt x="10809" y="415146"/>
                </a:cubicBezTo>
                <a:cubicBezTo>
                  <a:pt x="223202" y="47054"/>
                  <a:pt x="223202" y="47054"/>
                  <a:pt x="223202" y="47054"/>
                </a:cubicBezTo>
                <a:cubicBezTo>
                  <a:pt x="238373" y="21251"/>
                  <a:pt x="275541" y="0"/>
                  <a:pt x="305125" y="0"/>
                </a:cubicBezTo>
                <a:close/>
              </a:path>
            </a:pathLst>
          </a:custGeom>
          <a:solidFill>
            <a:srgbClr val="E87071"/>
          </a:solidFill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endParaRPr kumimoji="0" lang="zh-CN" altLang="en-US" sz="1600" b="1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101390" name="淘宝网Chenying0907出品 23">
            <a:extLst>
              <a:ext uri="{FF2B5EF4-FFF2-40B4-BE49-F238E27FC236}">
                <a16:creationId xmlns:a16="http://schemas.microsoft.com/office/drawing/2014/main" id="{992E553A-C8DC-4171-A298-E0A54EE9D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981075"/>
            <a:ext cx="194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方正正纤黑简体"/>
              </a:rPr>
              <a:t>学习目标</a:t>
            </a:r>
          </a:p>
        </p:txBody>
      </p:sp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9]OMDC@3CUYMQ{G6JZ_3]$Y">
            <a:extLst>
              <a:ext uri="{FF2B5EF4-FFF2-40B4-BE49-F238E27FC236}">
                <a16:creationId xmlns:a16="http://schemas.microsoft.com/office/drawing/2014/main" id="{A7A3EACC-CBD4-45D1-AABF-438D8B04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48000"/>
          </a:blip>
          <a:srcRect/>
          <a:stretch>
            <a:fillRect/>
          </a:stretch>
        </p:blipFill>
        <p:spPr bwMode="auto">
          <a:xfrm>
            <a:off x="1703388" y="1989138"/>
            <a:ext cx="8107362" cy="431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10C10711-5A3E-45EB-AE33-E9A4265DAB28}"/>
              </a:ext>
            </a:extLst>
          </p:cNvPr>
          <p:cNvGrpSpPr>
            <a:grpSpLocks/>
          </p:cNvGrpSpPr>
          <p:nvPr/>
        </p:nvGrpSpPr>
        <p:grpSpPr bwMode="auto">
          <a:xfrm>
            <a:off x="1846263" y="2276475"/>
            <a:ext cx="8189912" cy="520700"/>
            <a:chOff x="1114227" y="2249850"/>
            <a:chExt cx="8055388" cy="510616"/>
          </a:xfrm>
        </p:grpSpPr>
        <p:sp>
          <p:nvSpPr>
            <p:cNvPr id="71711" name="文本框 86">
              <a:extLst>
                <a:ext uri="{FF2B5EF4-FFF2-40B4-BE49-F238E27FC236}">
                  <a16:creationId xmlns:a16="http://schemas.microsoft.com/office/drawing/2014/main" id="{A4E305CE-E84E-4BFE-A5E8-587154212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7548" y="2312120"/>
              <a:ext cx="1082067" cy="448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160°E</a:t>
              </a:r>
            </a:p>
          </p:txBody>
        </p:sp>
        <p:sp>
          <p:nvSpPr>
            <p:cNvPr id="71712" name="文本框 87">
              <a:extLst>
                <a:ext uri="{FF2B5EF4-FFF2-40B4-BE49-F238E27FC236}">
                  <a16:creationId xmlns:a16="http://schemas.microsoft.com/office/drawing/2014/main" id="{8B540A8F-CEAD-4CE0-BA46-3E00E84F4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4227" y="2249850"/>
              <a:ext cx="1100804" cy="448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160°E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4FE522B-59F4-4073-8704-14EE0581973B}"/>
              </a:ext>
            </a:extLst>
          </p:cNvPr>
          <p:cNvGrpSpPr>
            <a:grpSpLocks/>
          </p:cNvGrpSpPr>
          <p:nvPr/>
        </p:nvGrpSpPr>
        <p:grpSpPr bwMode="auto">
          <a:xfrm>
            <a:off x="5230813" y="2133600"/>
            <a:ext cx="1068387" cy="850900"/>
            <a:chOff x="4546501" y="2080508"/>
            <a:chExt cx="1068017" cy="850556"/>
          </a:xfrm>
        </p:grpSpPr>
        <p:sp>
          <p:nvSpPr>
            <p:cNvPr id="71714" name="文本框 2">
              <a:extLst>
                <a:ext uri="{FF2B5EF4-FFF2-40B4-BE49-F238E27FC236}">
                  <a16:creationId xmlns:a16="http://schemas.microsoft.com/office/drawing/2014/main" id="{CFB2F569-28BA-4226-A1E9-80EA4DA62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501" y="2080508"/>
              <a:ext cx="1068017" cy="457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20°W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97794BF7-0048-4AF1-BFE2-087FA18411D7}"/>
                </a:ext>
              </a:extLst>
            </p:cNvPr>
            <p:cNvCxnSpPr>
              <a:stCxn id="71714" idx="2"/>
            </p:cNvCxnSpPr>
            <p:nvPr/>
          </p:nvCxnSpPr>
          <p:spPr>
            <a:xfrm flipH="1">
              <a:off x="4687739" y="2542284"/>
              <a:ext cx="398325" cy="3887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68316019-7865-47F9-8455-50C69BD8BBEC}"/>
                </a:ext>
              </a:extLst>
            </p:cNvPr>
            <p:cNvCxnSpPr/>
            <p:nvPr/>
          </p:nvCxnSpPr>
          <p:spPr>
            <a:xfrm>
              <a:off x="5086064" y="2542284"/>
              <a:ext cx="403085" cy="38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717" name="矩形 99">
            <a:extLst>
              <a:ext uri="{FF2B5EF4-FFF2-40B4-BE49-F238E27FC236}">
                <a16:creationId xmlns:a16="http://schemas.microsoft.com/office/drawing/2014/main" id="{AB8C0705-9FE5-4CBE-BEC6-781138B7E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0" y="3933825"/>
            <a:ext cx="873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3600">
                <a:solidFill>
                  <a:srgbClr val="FF0000"/>
                </a:solidFill>
                <a:latin typeface="Calibri" panose="020F0502020204030204" pitchFamily="34" charset="0"/>
              </a:rPr>
              <a:t>0°</a:t>
            </a:r>
            <a:endParaRPr kumimoji="0" lang="en-US" altLang="zh-CN" sz="3600">
              <a:latin typeface="Calibri" panose="020F0502020204030204" pitchFamily="34" charset="0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4FBBDD86-FEE0-4539-9E8D-C0C1F294EBE7}"/>
              </a:ext>
            </a:extLst>
          </p:cNvPr>
          <p:cNvCxnSpPr/>
          <p:nvPr/>
        </p:nvCxnSpPr>
        <p:spPr>
          <a:xfrm>
            <a:off x="1846263" y="4292600"/>
            <a:ext cx="779145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384" name="Text Box 16">
            <a:extLst>
              <a:ext uri="{FF2B5EF4-FFF2-40B4-BE49-F238E27FC236}">
                <a16:creationId xmlns:a16="http://schemas.microsoft.com/office/drawing/2014/main" id="{AF5BAD00-847E-4066-98E4-E49C52FA7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1052513"/>
            <a:ext cx="6005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3333FF"/>
                </a:solidFill>
                <a:ea typeface="黑体" panose="02010609060101010101" pitchFamily="49" charset="-122"/>
              </a:rPr>
              <a:t>亚洲大部分位于东半球、小部分位于西半球</a:t>
            </a:r>
          </a:p>
          <a:p>
            <a:r>
              <a:rPr lang="zh-CN" altLang="en-US" b="1">
                <a:solidFill>
                  <a:srgbClr val="3333FF"/>
                </a:solidFill>
                <a:ea typeface="黑体" panose="02010609060101010101" pitchFamily="49" charset="-122"/>
              </a:rPr>
              <a:t>亚洲大部分位于北半球、小部分位于南半球</a:t>
            </a:r>
          </a:p>
        </p:txBody>
      </p:sp>
      <p:sp>
        <p:nvSpPr>
          <p:cNvPr id="71736" name="Text Box 56">
            <a:extLst>
              <a:ext uri="{FF2B5EF4-FFF2-40B4-BE49-F238E27FC236}">
                <a16:creationId xmlns:a16="http://schemas.microsoft.com/office/drawing/2014/main" id="{439387F4-1114-4727-B0BE-5E74F0595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333375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8000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一、亚洲和欧洲的位置特征</a:t>
            </a:r>
          </a:p>
        </p:txBody>
      </p:sp>
      <p:sp>
        <p:nvSpPr>
          <p:cNvPr id="58383" name="Text Box 15">
            <a:extLst>
              <a:ext uri="{FF2B5EF4-FFF2-40B4-BE49-F238E27FC236}">
                <a16:creationId xmlns:a16="http://schemas.microsoft.com/office/drawing/2014/main" id="{110914B8-26A5-4534-AC3E-608E0B35F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125538"/>
            <a:ext cx="1727200" cy="4699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半球位置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8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8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9]OMDC@3CUYMQ{G6JZ_3]$Y">
            <a:extLst>
              <a:ext uri="{FF2B5EF4-FFF2-40B4-BE49-F238E27FC236}">
                <a16:creationId xmlns:a16="http://schemas.microsoft.com/office/drawing/2014/main" id="{F1D8FFD1-F293-467F-AFE3-D1B407DB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48000"/>
          </a:blip>
          <a:srcRect/>
          <a:stretch>
            <a:fillRect/>
          </a:stretch>
        </p:blipFill>
        <p:spPr bwMode="auto">
          <a:xfrm>
            <a:off x="1703388" y="1989138"/>
            <a:ext cx="8107362" cy="431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0917AE1E-3618-40F0-B0F1-16D89AE358D4}"/>
              </a:ext>
            </a:extLst>
          </p:cNvPr>
          <p:cNvGrpSpPr>
            <a:grpSpLocks/>
          </p:cNvGrpSpPr>
          <p:nvPr/>
        </p:nvGrpSpPr>
        <p:grpSpPr bwMode="auto">
          <a:xfrm>
            <a:off x="1827213" y="2286000"/>
            <a:ext cx="8074025" cy="519113"/>
            <a:chOff x="1114227" y="2249850"/>
            <a:chExt cx="8073933" cy="518400"/>
          </a:xfrm>
        </p:grpSpPr>
        <p:sp>
          <p:nvSpPr>
            <p:cNvPr id="151556" name="文本框 86">
              <a:extLst>
                <a:ext uri="{FF2B5EF4-FFF2-40B4-BE49-F238E27FC236}">
                  <a16:creationId xmlns:a16="http://schemas.microsoft.com/office/drawing/2014/main" id="{51FE08BA-ACC8-489A-9C2A-DB23DDB91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8035" y="2311678"/>
              <a:ext cx="1100125" cy="456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160°E</a:t>
              </a:r>
            </a:p>
          </p:txBody>
        </p:sp>
        <p:sp>
          <p:nvSpPr>
            <p:cNvPr id="151557" name="文本框 87">
              <a:extLst>
                <a:ext uri="{FF2B5EF4-FFF2-40B4-BE49-F238E27FC236}">
                  <a16:creationId xmlns:a16="http://schemas.microsoft.com/office/drawing/2014/main" id="{5E710474-5458-479D-BB10-50AC562E3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4227" y="2249850"/>
              <a:ext cx="1100125" cy="456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160°E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2A2F5E8-399A-440B-83E2-7AAAFC145CED}"/>
              </a:ext>
            </a:extLst>
          </p:cNvPr>
          <p:cNvGrpSpPr>
            <a:grpSpLocks/>
          </p:cNvGrpSpPr>
          <p:nvPr/>
        </p:nvGrpSpPr>
        <p:grpSpPr bwMode="auto">
          <a:xfrm>
            <a:off x="5230813" y="2133600"/>
            <a:ext cx="1068387" cy="850900"/>
            <a:chOff x="4546501" y="2080508"/>
            <a:chExt cx="1068017" cy="850556"/>
          </a:xfrm>
        </p:grpSpPr>
        <p:sp>
          <p:nvSpPr>
            <p:cNvPr id="151559" name="文本框 2">
              <a:extLst>
                <a:ext uri="{FF2B5EF4-FFF2-40B4-BE49-F238E27FC236}">
                  <a16:creationId xmlns:a16="http://schemas.microsoft.com/office/drawing/2014/main" id="{0B9E20F4-7E40-46BF-9C51-54F868550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501" y="2080508"/>
              <a:ext cx="1068017" cy="457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0000"/>
                  </a:solidFill>
                  <a:latin typeface="Calibri" panose="020F0502020204030204" pitchFamily="34" charset="0"/>
                </a:rPr>
                <a:t>20°W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7EFF9753-D7F6-4B1A-9682-0C3D7D188100}"/>
                </a:ext>
              </a:extLst>
            </p:cNvPr>
            <p:cNvCxnSpPr>
              <a:stCxn id="151559" idx="2"/>
            </p:cNvCxnSpPr>
            <p:nvPr/>
          </p:nvCxnSpPr>
          <p:spPr>
            <a:xfrm flipH="1">
              <a:off x="4687739" y="2542284"/>
              <a:ext cx="398325" cy="3887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ECBD7132-501C-4244-94B3-B2ADB1893D7B}"/>
                </a:ext>
              </a:extLst>
            </p:cNvPr>
            <p:cNvCxnSpPr/>
            <p:nvPr/>
          </p:nvCxnSpPr>
          <p:spPr>
            <a:xfrm>
              <a:off x="5086064" y="2542284"/>
              <a:ext cx="403085" cy="38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562" name="矩形 99">
            <a:extLst>
              <a:ext uri="{FF2B5EF4-FFF2-40B4-BE49-F238E27FC236}">
                <a16:creationId xmlns:a16="http://schemas.microsoft.com/office/drawing/2014/main" id="{15B3AB3A-FCD9-4BE0-8C9F-0389AEF4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0" y="3933825"/>
            <a:ext cx="873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3600">
                <a:solidFill>
                  <a:srgbClr val="FF0000"/>
                </a:solidFill>
                <a:latin typeface="Calibri" panose="020F0502020204030204" pitchFamily="34" charset="0"/>
              </a:rPr>
              <a:t>0°</a:t>
            </a:r>
            <a:endParaRPr kumimoji="0" lang="en-US" altLang="zh-CN" sz="3600">
              <a:latin typeface="Calibri" panose="020F0502020204030204" pitchFamily="34" charset="0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98654E09-AFF8-4C8F-B461-CE1B655DB571}"/>
              </a:ext>
            </a:extLst>
          </p:cNvPr>
          <p:cNvCxnSpPr/>
          <p:nvPr/>
        </p:nvCxnSpPr>
        <p:spPr>
          <a:xfrm>
            <a:off x="1852613" y="4275138"/>
            <a:ext cx="779145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383" name="Text Box 15">
            <a:extLst>
              <a:ext uri="{FF2B5EF4-FFF2-40B4-BE49-F238E27FC236}">
                <a16:creationId xmlns:a16="http://schemas.microsoft.com/office/drawing/2014/main" id="{5B647558-2AB0-40F6-992B-77A68BD2F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125538"/>
            <a:ext cx="1727200" cy="4699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半球位置</a:t>
            </a:r>
          </a:p>
        </p:txBody>
      </p:sp>
      <p:sp>
        <p:nvSpPr>
          <p:cNvPr id="58384" name="Text Box 16">
            <a:extLst>
              <a:ext uri="{FF2B5EF4-FFF2-40B4-BE49-F238E27FC236}">
                <a16:creationId xmlns:a16="http://schemas.microsoft.com/office/drawing/2014/main" id="{0662E125-DB6D-4279-BD0A-478FAE152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1052513"/>
            <a:ext cx="6005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3333FF"/>
                </a:solidFill>
                <a:ea typeface="黑体" panose="02010609060101010101" pitchFamily="49" charset="-122"/>
              </a:rPr>
              <a:t>欧洲大部分位于东半球、小部分位于西半球</a:t>
            </a:r>
          </a:p>
          <a:p>
            <a:r>
              <a:rPr lang="zh-CN" altLang="en-US" b="1">
                <a:solidFill>
                  <a:srgbClr val="3333FF"/>
                </a:solidFill>
                <a:ea typeface="黑体" panose="02010609060101010101" pitchFamily="49" charset="-122"/>
              </a:rPr>
              <a:t>全部位于北半球</a:t>
            </a:r>
          </a:p>
        </p:txBody>
      </p:sp>
      <p:sp>
        <p:nvSpPr>
          <p:cNvPr id="151566" name="Text Box 14">
            <a:extLst>
              <a:ext uri="{FF2B5EF4-FFF2-40B4-BE49-F238E27FC236}">
                <a16:creationId xmlns:a16="http://schemas.microsoft.com/office/drawing/2014/main" id="{D5F18833-77BE-47A2-AD41-5E07745A3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333375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8000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一、亚洲和欧洲的位置特征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25" name="Picture 29">
            <a:extLst>
              <a:ext uri="{FF2B5EF4-FFF2-40B4-BE49-F238E27FC236}">
                <a16:creationId xmlns:a16="http://schemas.microsoft.com/office/drawing/2014/main" id="{E90455EC-FEFC-43D8-8612-BC3D15954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b="1883"/>
          <a:stretch>
            <a:fillRect/>
          </a:stretch>
        </p:blipFill>
        <p:spPr bwMode="auto">
          <a:xfrm>
            <a:off x="695325" y="1052513"/>
            <a:ext cx="7058025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26" name="Text Box 30">
            <a:extLst>
              <a:ext uri="{FF2B5EF4-FFF2-40B4-BE49-F238E27FC236}">
                <a16:creationId xmlns:a16="http://schemas.microsoft.com/office/drawing/2014/main" id="{178C118F-E294-4545-B4E8-696EAA0F5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196975"/>
            <a:ext cx="3673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在图中找出赤道、北回归线、北极圈，说一说亚洲的纬度位置。</a:t>
            </a:r>
          </a:p>
        </p:txBody>
      </p:sp>
      <p:sp>
        <p:nvSpPr>
          <p:cNvPr id="106527" name="Rectangle 31">
            <a:extLst>
              <a:ext uri="{FF2B5EF4-FFF2-40B4-BE49-F238E27FC236}">
                <a16:creationId xmlns:a16="http://schemas.microsoft.com/office/drawing/2014/main" id="{C8F78013-13A2-43B1-BF4C-9F2714BD0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2420938"/>
            <a:ext cx="33131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亚洲北部深入北极圈，</a:t>
            </a:r>
          </a:p>
          <a:p>
            <a:r>
              <a:rPr kumimoji="0" lang="zh-CN" altLang="en-US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南部延伸到赤道以南。</a:t>
            </a:r>
          </a:p>
          <a:p>
            <a:r>
              <a:rPr kumimoji="0" lang="zh-CN" altLang="en-US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跨寒、温、热三带，大部分在北温带。</a:t>
            </a:r>
          </a:p>
        </p:txBody>
      </p:sp>
      <p:sp>
        <p:nvSpPr>
          <p:cNvPr id="106530" name="Freeform 34">
            <a:extLst>
              <a:ext uri="{FF2B5EF4-FFF2-40B4-BE49-F238E27FC236}">
                <a16:creationId xmlns:a16="http://schemas.microsoft.com/office/drawing/2014/main" id="{CC8498DB-74FC-4C6E-B88D-32CA58E455AA}"/>
              </a:ext>
            </a:extLst>
          </p:cNvPr>
          <p:cNvSpPr>
            <a:spLocks/>
          </p:cNvSpPr>
          <p:nvPr/>
        </p:nvSpPr>
        <p:spPr bwMode="auto">
          <a:xfrm>
            <a:off x="1860550" y="1052513"/>
            <a:ext cx="4608513" cy="984250"/>
          </a:xfrm>
          <a:custGeom>
            <a:avLst/>
            <a:gdLst>
              <a:gd name="T0" fmla="*/ 0 w 2903"/>
              <a:gd name="T1" fmla="*/ 46 h 620"/>
              <a:gd name="T2" fmla="*/ 409 w 2903"/>
              <a:gd name="T3" fmla="*/ 363 h 620"/>
              <a:gd name="T4" fmla="*/ 1044 w 2903"/>
              <a:gd name="T5" fmla="*/ 590 h 620"/>
              <a:gd name="T6" fmla="*/ 1905 w 2903"/>
              <a:gd name="T7" fmla="*/ 544 h 620"/>
              <a:gd name="T8" fmla="*/ 2495 w 2903"/>
              <a:gd name="T9" fmla="*/ 318 h 620"/>
              <a:gd name="T10" fmla="*/ 2903 w 2903"/>
              <a:gd name="T11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03" h="620">
                <a:moveTo>
                  <a:pt x="0" y="46"/>
                </a:moveTo>
                <a:cubicBezTo>
                  <a:pt x="117" y="159"/>
                  <a:pt x="235" y="272"/>
                  <a:pt x="409" y="363"/>
                </a:cubicBezTo>
                <a:cubicBezTo>
                  <a:pt x="583" y="454"/>
                  <a:pt x="795" y="560"/>
                  <a:pt x="1044" y="590"/>
                </a:cubicBezTo>
                <a:cubicBezTo>
                  <a:pt x="1293" y="620"/>
                  <a:pt x="1663" y="589"/>
                  <a:pt x="1905" y="544"/>
                </a:cubicBezTo>
                <a:cubicBezTo>
                  <a:pt x="2147" y="499"/>
                  <a:pt x="2329" y="409"/>
                  <a:pt x="2495" y="318"/>
                </a:cubicBezTo>
                <a:cubicBezTo>
                  <a:pt x="2661" y="227"/>
                  <a:pt x="2782" y="113"/>
                  <a:pt x="2903" y="0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31" name="Freeform 35">
            <a:extLst>
              <a:ext uri="{FF2B5EF4-FFF2-40B4-BE49-F238E27FC236}">
                <a16:creationId xmlns:a16="http://schemas.microsoft.com/office/drawing/2014/main" id="{EE669634-6FED-482F-AADC-1F058B15F573}"/>
              </a:ext>
            </a:extLst>
          </p:cNvPr>
          <p:cNvSpPr>
            <a:spLocks/>
          </p:cNvSpPr>
          <p:nvPr/>
        </p:nvSpPr>
        <p:spPr bwMode="auto">
          <a:xfrm>
            <a:off x="622300" y="3141663"/>
            <a:ext cx="6985000" cy="1198562"/>
          </a:xfrm>
          <a:custGeom>
            <a:avLst/>
            <a:gdLst>
              <a:gd name="T0" fmla="*/ 0 w 4400"/>
              <a:gd name="T1" fmla="*/ 0 h 755"/>
              <a:gd name="T2" fmla="*/ 681 w 4400"/>
              <a:gd name="T3" fmla="*/ 453 h 755"/>
              <a:gd name="T4" fmla="*/ 1452 w 4400"/>
              <a:gd name="T5" fmla="*/ 680 h 755"/>
              <a:gd name="T6" fmla="*/ 2495 w 4400"/>
              <a:gd name="T7" fmla="*/ 725 h 755"/>
              <a:gd name="T8" fmla="*/ 3629 w 4400"/>
              <a:gd name="T9" fmla="*/ 499 h 755"/>
              <a:gd name="T10" fmla="*/ 4264 w 4400"/>
              <a:gd name="T11" fmla="*/ 90 h 755"/>
              <a:gd name="T12" fmla="*/ 4400 w 4400"/>
              <a:gd name="T13" fmla="*/ 4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0" h="755">
                <a:moveTo>
                  <a:pt x="0" y="0"/>
                </a:moveTo>
                <a:cubicBezTo>
                  <a:pt x="219" y="170"/>
                  <a:pt x="439" y="340"/>
                  <a:pt x="681" y="453"/>
                </a:cubicBezTo>
                <a:cubicBezTo>
                  <a:pt x="923" y="566"/>
                  <a:pt x="1150" y="635"/>
                  <a:pt x="1452" y="680"/>
                </a:cubicBezTo>
                <a:cubicBezTo>
                  <a:pt x="1754" y="725"/>
                  <a:pt x="2132" y="755"/>
                  <a:pt x="2495" y="725"/>
                </a:cubicBezTo>
                <a:cubicBezTo>
                  <a:pt x="2858" y="695"/>
                  <a:pt x="3334" y="605"/>
                  <a:pt x="3629" y="499"/>
                </a:cubicBezTo>
                <a:cubicBezTo>
                  <a:pt x="3924" y="393"/>
                  <a:pt x="4136" y="166"/>
                  <a:pt x="4264" y="90"/>
                </a:cubicBezTo>
                <a:cubicBezTo>
                  <a:pt x="4392" y="14"/>
                  <a:pt x="4396" y="29"/>
                  <a:pt x="4400" y="45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32" name="Freeform 36">
            <a:extLst>
              <a:ext uri="{FF2B5EF4-FFF2-40B4-BE49-F238E27FC236}">
                <a16:creationId xmlns:a16="http://schemas.microsoft.com/office/drawing/2014/main" id="{C73CCE74-C36C-47CB-83A3-E6D7315EC015}"/>
              </a:ext>
            </a:extLst>
          </p:cNvPr>
          <p:cNvSpPr>
            <a:spLocks/>
          </p:cNvSpPr>
          <p:nvPr/>
        </p:nvSpPr>
        <p:spPr bwMode="auto">
          <a:xfrm>
            <a:off x="477838" y="4724400"/>
            <a:ext cx="6985000" cy="984250"/>
          </a:xfrm>
          <a:custGeom>
            <a:avLst/>
            <a:gdLst>
              <a:gd name="T0" fmla="*/ 0 w 4400"/>
              <a:gd name="T1" fmla="*/ 0 h 620"/>
              <a:gd name="T2" fmla="*/ 771 w 4400"/>
              <a:gd name="T3" fmla="*/ 318 h 620"/>
              <a:gd name="T4" fmla="*/ 1905 w 4400"/>
              <a:gd name="T5" fmla="*/ 590 h 620"/>
              <a:gd name="T6" fmla="*/ 2994 w 4400"/>
              <a:gd name="T7" fmla="*/ 499 h 620"/>
              <a:gd name="T8" fmla="*/ 3901 w 4400"/>
              <a:gd name="T9" fmla="*/ 273 h 620"/>
              <a:gd name="T10" fmla="*/ 4400 w 4400"/>
              <a:gd name="T11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00" h="620">
                <a:moveTo>
                  <a:pt x="0" y="0"/>
                </a:moveTo>
                <a:cubicBezTo>
                  <a:pt x="227" y="110"/>
                  <a:pt x="454" y="220"/>
                  <a:pt x="771" y="318"/>
                </a:cubicBezTo>
                <a:cubicBezTo>
                  <a:pt x="1088" y="416"/>
                  <a:pt x="1535" y="560"/>
                  <a:pt x="1905" y="590"/>
                </a:cubicBezTo>
                <a:cubicBezTo>
                  <a:pt x="2275" y="620"/>
                  <a:pt x="2661" y="552"/>
                  <a:pt x="2994" y="499"/>
                </a:cubicBezTo>
                <a:cubicBezTo>
                  <a:pt x="3327" y="446"/>
                  <a:pt x="3667" y="356"/>
                  <a:pt x="3901" y="273"/>
                </a:cubicBezTo>
                <a:cubicBezTo>
                  <a:pt x="4135" y="190"/>
                  <a:pt x="4267" y="95"/>
                  <a:pt x="4400" y="0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3" name="Text Box 15">
            <a:extLst>
              <a:ext uri="{FF2B5EF4-FFF2-40B4-BE49-F238E27FC236}">
                <a16:creationId xmlns:a16="http://schemas.microsoft.com/office/drawing/2014/main" id="{E5A68480-324F-47AB-848A-44CF67F34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549275"/>
            <a:ext cx="1727200" cy="4699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纬度位置</a:t>
            </a:r>
          </a:p>
        </p:txBody>
      </p:sp>
      <p:sp>
        <p:nvSpPr>
          <p:cNvPr id="106540" name="Text Box 44">
            <a:extLst>
              <a:ext uri="{FF2B5EF4-FFF2-40B4-BE49-F238E27FC236}">
                <a16:creationId xmlns:a16="http://schemas.microsoft.com/office/drawing/2014/main" id="{EF6CE1FA-628F-46CD-8DF3-821F43D1E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549275"/>
            <a:ext cx="906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黑体" panose="02010609060101010101" pitchFamily="49" charset="-122"/>
              </a:rPr>
              <a:t>大致说出在哪两条纬线之间或通过特殊纬线判断其所在的五带位置</a:t>
            </a:r>
          </a:p>
        </p:txBody>
      </p:sp>
      <p:sp>
        <p:nvSpPr>
          <p:cNvPr id="106541" name="Text Box 45">
            <a:extLst>
              <a:ext uri="{FF2B5EF4-FFF2-40B4-BE49-F238E27FC236}">
                <a16:creationId xmlns:a16="http://schemas.microsoft.com/office/drawing/2014/main" id="{ABFFE45E-8B3E-485E-BA44-5BC1500A9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13" y="3933825"/>
            <a:ext cx="4267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说一说欧洲的纬度位置。</a:t>
            </a:r>
          </a:p>
          <a:p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542" name="Rectangle 46">
            <a:extLst>
              <a:ext uri="{FF2B5EF4-FFF2-40B4-BE49-F238E27FC236}">
                <a16:creationId xmlns:a16="http://schemas.microsoft.com/office/drawing/2014/main" id="{F2F22B8D-4D1C-439B-9D1A-656C3C29C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4508500"/>
            <a:ext cx="33131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欧洲大部分位于</a:t>
            </a:r>
            <a:r>
              <a:rPr kumimoji="0"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40°N</a:t>
            </a:r>
            <a:r>
              <a:rPr kumimoji="0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与北极圈之间，主要位于北温带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6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6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6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6" grpId="0"/>
      <p:bldP spid="106540" grpId="0"/>
      <p:bldP spid="1065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>
            <a:extLst>
              <a:ext uri="{FF2B5EF4-FFF2-40B4-BE49-F238E27FC236}">
                <a16:creationId xmlns:a16="http://schemas.microsoft.com/office/drawing/2014/main" id="{4CDEE057-E37C-4974-8E1C-3554FDD2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b="1883"/>
          <a:stretch>
            <a:fillRect/>
          </a:stretch>
        </p:blipFill>
        <p:spPr bwMode="auto">
          <a:xfrm>
            <a:off x="766763" y="1052513"/>
            <a:ext cx="7058025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03" name="Text Box 3">
            <a:extLst>
              <a:ext uri="{FF2B5EF4-FFF2-40B4-BE49-F238E27FC236}">
                <a16:creationId xmlns:a16="http://schemas.microsoft.com/office/drawing/2014/main" id="{E580FA6A-D102-4D3D-A506-6FC2E1730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13" y="1125538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亚洲的海陆位置如何？</a:t>
            </a:r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AB91930D-66AC-48B3-A827-F777008F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0" y="1628775"/>
            <a:ext cx="39608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0" lang="zh-CN" altLang="en-US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亚洲东、北、南三面分别濒临太平洋、北冰洋和印度洋。</a:t>
            </a:r>
          </a:p>
          <a:p>
            <a:r>
              <a:rPr kumimoji="0" lang="zh-CN" altLang="en-US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西与欧洲相连，西南与非洲为邻，东北隔白令海峡与北美洲相望。</a:t>
            </a:r>
          </a:p>
        </p:txBody>
      </p:sp>
      <p:sp>
        <p:nvSpPr>
          <p:cNvPr id="153606" name="Freeform 6">
            <a:extLst>
              <a:ext uri="{FF2B5EF4-FFF2-40B4-BE49-F238E27FC236}">
                <a16:creationId xmlns:a16="http://schemas.microsoft.com/office/drawing/2014/main" id="{48836FB0-80B8-4F09-974B-F28635375207}"/>
              </a:ext>
            </a:extLst>
          </p:cNvPr>
          <p:cNvSpPr>
            <a:spLocks/>
          </p:cNvSpPr>
          <p:nvPr/>
        </p:nvSpPr>
        <p:spPr bwMode="auto">
          <a:xfrm>
            <a:off x="1860550" y="1052513"/>
            <a:ext cx="4608513" cy="984250"/>
          </a:xfrm>
          <a:custGeom>
            <a:avLst/>
            <a:gdLst>
              <a:gd name="T0" fmla="*/ 0 w 2903"/>
              <a:gd name="T1" fmla="*/ 46 h 620"/>
              <a:gd name="T2" fmla="*/ 409 w 2903"/>
              <a:gd name="T3" fmla="*/ 363 h 620"/>
              <a:gd name="T4" fmla="*/ 1044 w 2903"/>
              <a:gd name="T5" fmla="*/ 590 h 620"/>
              <a:gd name="T6" fmla="*/ 1905 w 2903"/>
              <a:gd name="T7" fmla="*/ 544 h 620"/>
              <a:gd name="T8" fmla="*/ 2495 w 2903"/>
              <a:gd name="T9" fmla="*/ 318 h 620"/>
              <a:gd name="T10" fmla="*/ 2903 w 2903"/>
              <a:gd name="T11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03" h="620">
                <a:moveTo>
                  <a:pt x="0" y="46"/>
                </a:moveTo>
                <a:cubicBezTo>
                  <a:pt x="117" y="159"/>
                  <a:pt x="235" y="272"/>
                  <a:pt x="409" y="363"/>
                </a:cubicBezTo>
                <a:cubicBezTo>
                  <a:pt x="583" y="454"/>
                  <a:pt x="795" y="560"/>
                  <a:pt x="1044" y="590"/>
                </a:cubicBezTo>
                <a:cubicBezTo>
                  <a:pt x="1293" y="620"/>
                  <a:pt x="1663" y="589"/>
                  <a:pt x="1905" y="544"/>
                </a:cubicBezTo>
                <a:cubicBezTo>
                  <a:pt x="2147" y="499"/>
                  <a:pt x="2329" y="409"/>
                  <a:pt x="2495" y="318"/>
                </a:cubicBezTo>
                <a:cubicBezTo>
                  <a:pt x="2661" y="227"/>
                  <a:pt x="2782" y="113"/>
                  <a:pt x="2903" y="0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7" name="Freeform 7">
            <a:extLst>
              <a:ext uri="{FF2B5EF4-FFF2-40B4-BE49-F238E27FC236}">
                <a16:creationId xmlns:a16="http://schemas.microsoft.com/office/drawing/2014/main" id="{2CE1B398-A556-4A9F-AEC2-10757DAA1CBA}"/>
              </a:ext>
            </a:extLst>
          </p:cNvPr>
          <p:cNvSpPr>
            <a:spLocks/>
          </p:cNvSpPr>
          <p:nvPr/>
        </p:nvSpPr>
        <p:spPr bwMode="auto">
          <a:xfrm>
            <a:off x="622300" y="3141663"/>
            <a:ext cx="6985000" cy="1198562"/>
          </a:xfrm>
          <a:custGeom>
            <a:avLst/>
            <a:gdLst>
              <a:gd name="T0" fmla="*/ 0 w 4400"/>
              <a:gd name="T1" fmla="*/ 0 h 755"/>
              <a:gd name="T2" fmla="*/ 681 w 4400"/>
              <a:gd name="T3" fmla="*/ 453 h 755"/>
              <a:gd name="T4" fmla="*/ 1452 w 4400"/>
              <a:gd name="T5" fmla="*/ 680 h 755"/>
              <a:gd name="T6" fmla="*/ 2495 w 4400"/>
              <a:gd name="T7" fmla="*/ 725 h 755"/>
              <a:gd name="T8" fmla="*/ 3629 w 4400"/>
              <a:gd name="T9" fmla="*/ 499 h 755"/>
              <a:gd name="T10" fmla="*/ 4264 w 4400"/>
              <a:gd name="T11" fmla="*/ 90 h 755"/>
              <a:gd name="T12" fmla="*/ 4400 w 4400"/>
              <a:gd name="T13" fmla="*/ 4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0" h="755">
                <a:moveTo>
                  <a:pt x="0" y="0"/>
                </a:moveTo>
                <a:cubicBezTo>
                  <a:pt x="219" y="170"/>
                  <a:pt x="439" y="340"/>
                  <a:pt x="681" y="453"/>
                </a:cubicBezTo>
                <a:cubicBezTo>
                  <a:pt x="923" y="566"/>
                  <a:pt x="1150" y="635"/>
                  <a:pt x="1452" y="680"/>
                </a:cubicBezTo>
                <a:cubicBezTo>
                  <a:pt x="1754" y="725"/>
                  <a:pt x="2132" y="755"/>
                  <a:pt x="2495" y="725"/>
                </a:cubicBezTo>
                <a:cubicBezTo>
                  <a:pt x="2858" y="695"/>
                  <a:pt x="3334" y="605"/>
                  <a:pt x="3629" y="499"/>
                </a:cubicBezTo>
                <a:cubicBezTo>
                  <a:pt x="3924" y="393"/>
                  <a:pt x="4136" y="166"/>
                  <a:pt x="4264" y="90"/>
                </a:cubicBezTo>
                <a:cubicBezTo>
                  <a:pt x="4392" y="14"/>
                  <a:pt x="4396" y="29"/>
                  <a:pt x="4400" y="45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8" name="Freeform 8">
            <a:extLst>
              <a:ext uri="{FF2B5EF4-FFF2-40B4-BE49-F238E27FC236}">
                <a16:creationId xmlns:a16="http://schemas.microsoft.com/office/drawing/2014/main" id="{32211642-BE75-4203-AFC5-8A96EA67B61B}"/>
              </a:ext>
            </a:extLst>
          </p:cNvPr>
          <p:cNvSpPr>
            <a:spLocks/>
          </p:cNvSpPr>
          <p:nvPr/>
        </p:nvSpPr>
        <p:spPr bwMode="auto">
          <a:xfrm>
            <a:off x="477838" y="4724400"/>
            <a:ext cx="6985000" cy="984250"/>
          </a:xfrm>
          <a:custGeom>
            <a:avLst/>
            <a:gdLst>
              <a:gd name="T0" fmla="*/ 0 w 4400"/>
              <a:gd name="T1" fmla="*/ 0 h 620"/>
              <a:gd name="T2" fmla="*/ 771 w 4400"/>
              <a:gd name="T3" fmla="*/ 318 h 620"/>
              <a:gd name="T4" fmla="*/ 1905 w 4400"/>
              <a:gd name="T5" fmla="*/ 590 h 620"/>
              <a:gd name="T6" fmla="*/ 2994 w 4400"/>
              <a:gd name="T7" fmla="*/ 499 h 620"/>
              <a:gd name="T8" fmla="*/ 3901 w 4400"/>
              <a:gd name="T9" fmla="*/ 273 h 620"/>
              <a:gd name="T10" fmla="*/ 4400 w 4400"/>
              <a:gd name="T11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00" h="620">
                <a:moveTo>
                  <a:pt x="0" y="0"/>
                </a:moveTo>
                <a:cubicBezTo>
                  <a:pt x="227" y="110"/>
                  <a:pt x="454" y="220"/>
                  <a:pt x="771" y="318"/>
                </a:cubicBezTo>
                <a:cubicBezTo>
                  <a:pt x="1088" y="416"/>
                  <a:pt x="1535" y="560"/>
                  <a:pt x="1905" y="590"/>
                </a:cubicBezTo>
                <a:cubicBezTo>
                  <a:pt x="2275" y="620"/>
                  <a:pt x="2661" y="552"/>
                  <a:pt x="2994" y="499"/>
                </a:cubicBezTo>
                <a:cubicBezTo>
                  <a:pt x="3327" y="446"/>
                  <a:pt x="3667" y="356"/>
                  <a:pt x="3901" y="273"/>
                </a:cubicBezTo>
                <a:cubicBezTo>
                  <a:pt x="4135" y="190"/>
                  <a:pt x="4267" y="95"/>
                  <a:pt x="4400" y="0"/>
                </a:cubicBezTo>
              </a:path>
            </a:pathLst>
          </a:custGeom>
          <a:noFill/>
          <a:ln w="38100" cap="flat" cmpd="sng">
            <a:solidFill>
              <a:srgbClr val="F8000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9" name="Oval 9">
            <a:extLst>
              <a:ext uri="{FF2B5EF4-FFF2-40B4-BE49-F238E27FC236}">
                <a16:creationId xmlns:a16="http://schemas.microsoft.com/office/drawing/2014/main" id="{27972F1A-262D-44BC-A0B4-E83F60DC7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1125538"/>
            <a:ext cx="2663825" cy="287337"/>
          </a:xfrm>
          <a:prstGeom prst="ellips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0" name="Oval 10">
            <a:extLst>
              <a:ext uri="{FF2B5EF4-FFF2-40B4-BE49-F238E27FC236}">
                <a16:creationId xmlns:a16="http://schemas.microsoft.com/office/drawing/2014/main" id="{8D8AD96E-C862-490A-BFCD-3D1BE78202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06281" y="3069432"/>
            <a:ext cx="2663825" cy="503238"/>
          </a:xfrm>
          <a:prstGeom prst="ellips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1" name="Oval 11">
            <a:extLst>
              <a:ext uri="{FF2B5EF4-FFF2-40B4-BE49-F238E27FC236}">
                <a16:creationId xmlns:a16="http://schemas.microsoft.com/office/drawing/2014/main" id="{04E28A3A-0D6B-4395-AFEF-9C96C1840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5373688"/>
            <a:ext cx="2663825" cy="360362"/>
          </a:xfrm>
          <a:prstGeom prst="ellips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2" name="Rectangle 12">
            <a:extLst>
              <a:ext uri="{FF2B5EF4-FFF2-40B4-BE49-F238E27FC236}">
                <a16:creationId xmlns:a16="http://schemas.microsoft.com/office/drawing/2014/main" id="{C59F1E38-A45D-4894-8C9D-1C78E3836A6E}"/>
              </a:ext>
            </a:extLst>
          </p:cNvPr>
          <p:cNvSpPr>
            <a:spLocks noChangeArrowheads="1"/>
          </p:cNvSpPr>
          <p:nvPr/>
        </p:nvSpPr>
        <p:spPr bwMode="auto">
          <a:xfrm rot="1987784">
            <a:off x="1270000" y="1989138"/>
            <a:ext cx="1152525" cy="719137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3" name="Rectangle 13">
            <a:extLst>
              <a:ext uri="{FF2B5EF4-FFF2-40B4-BE49-F238E27FC236}">
                <a16:creationId xmlns:a16="http://schemas.microsoft.com/office/drawing/2014/main" id="{E2DD71F5-9670-43CC-8E68-973CBA32B299}"/>
              </a:ext>
            </a:extLst>
          </p:cNvPr>
          <p:cNvSpPr>
            <a:spLocks noChangeArrowheads="1"/>
          </p:cNvSpPr>
          <p:nvPr/>
        </p:nvSpPr>
        <p:spPr bwMode="auto">
          <a:xfrm rot="1987784">
            <a:off x="6167438" y="1196975"/>
            <a:ext cx="1152525" cy="215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4" name="Rectangle 14">
            <a:extLst>
              <a:ext uri="{FF2B5EF4-FFF2-40B4-BE49-F238E27FC236}">
                <a16:creationId xmlns:a16="http://schemas.microsoft.com/office/drawing/2014/main" id="{35024CA5-F3D0-4236-9D60-B4D3A53803CB}"/>
              </a:ext>
            </a:extLst>
          </p:cNvPr>
          <p:cNvSpPr>
            <a:spLocks noChangeArrowheads="1"/>
          </p:cNvSpPr>
          <p:nvPr/>
        </p:nvSpPr>
        <p:spPr bwMode="auto">
          <a:xfrm rot="1987784">
            <a:off x="1846263" y="3429000"/>
            <a:ext cx="439737" cy="1047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83" name="Text Box 15">
            <a:extLst>
              <a:ext uri="{FF2B5EF4-FFF2-40B4-BE49-F238E27FC236}">
                <a16:creationId xmlns:a16="http://schemas.microsoft.com/office/drawing/2014/main" id="{DB092021-3F90-47C8-9998-3F27DC797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549275"/>
            <a:ext cx="1511300" cy="4699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海陆位置</a:t>
            </a:r>
          </a:p>
        </p:txBody>
      </p:sp>
      <p:sp>
        <p:nvSpPr>
          <p:cNvPr id="153617" name="Rectangle 17">
            <a:extLst>
              <a:ext uri="{FF2B5EF4-FFF2-40B4-BE49-F238E27FC236}">
                <a16:creationId xmlns:a16="http://schemas.microsoft.com/office/drawing/2014/main" id="{B76891A6-80B4-46CA-8F78-FA216ADB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5" y="56991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b="1">
                <a:solidFill>
                  <a:srgbClr val="0000FF"/>
                </a:solidFill>
                <a:ea typeface="黑体" panose="02010609060101010101" pitchFamily="49" charset="-122"/>
              </a:rPr>
              <a:t>确定不同方位与其他地理区域的相互关系 </a:t>
            </a:r>
          </a:p>
        </p:txBody>
      </p:sp>
      <p:sp>
        <p:nvSpPr>
          <p:cNvPr id="153620" name="Text Box 20">
            <a:extLst>
              <a:ext uri="{FF2B5EF4-FFF2-40B4-BE49-F238E27FC236}">
                <a16:creationId xmlns:a16="http://schemas.microsoft.com/office/drawing/2014/main" id="{46D4121D-BF9B-41DC-8242-D7C971B9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13" y="4005263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试描述欧洲的海陆位置</a:t>
            </a:r>
          </a:p>
        </p:txBody>
      </p:sp>
      <p:sp>
        <p:nvSpPr>
          <p:cNvPr id="153622" name="Rectangle 22">
            <a:extLst>
              <a:ext uri="{FF2B5EF4-FFF2-40B4-BE49-F238E27FC236}">
                <a16:creationId xmlns:a16="http://schemas.microsoft.com/office/drawing/2014/main" id="{4743C208-4C1C-45EC-B602-D2DAE07A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788" y="4652963"/>
            <a:ext cx="36877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欧洲北、西、南分别濒临北冰洋、大西洋和地中海，东与亚洲相连。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7" grpId="0"/>
      <p:bldP spid="153620" grpId="0"/>
      <p:bldP spid="1536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Text Box 6">
            <a:extLst>
              <a:ext uri="{FF2B5EF4-FFF2-40B4-BE49-F238E27FC236}">
                <a16:creationId xmlns:a16="http://schemas.microsoft.com/office/drawing/2014/main" id="{A0A41DEF-B631-49B9-872A-4FB545B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276475"/>
            <a:ext cx="92884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半球位置（</a:t>
            </a:r>
            <a:r>
              <a:rPr kumimoji="0" lang="zh-CN" altLang="en-US" b="1"/>
              <a:t>可以根据经纬度</a:t>
            </a:r>
            <a:r>
              <a:rPr kumimoji="0" lang="en-US" altLang="zh-CN" b="1"/>
              <a:t>,</a:t>
            </a:r>
            <a:r>
              <a:rPr kumimoji="0" lang="zh-CN" altLang="en-US" b="1"/>
              <a:t>判断其所在的半球位置</a:t>
            </a:r>
            <a:r>
              <a:rPr kumimoji="0" lang="zh-CN" altLang="en-US"/>
              <a:t> 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纬度位置（</a:t>
            </a:r>
            <a:r>
              <a:rPr kumimoji="0" lang="zh-CN" altLang="en-US" b="1"/>
              <a:t>在哪两条纬线之间或通过特殊纬线判断其所在的五带位置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海陆位置（</a:t>
            </a:r>
            <a:r>
              <a:rPr kumimoji="0" lang="zh-CN" altLang="en-US" b="1"/>
              <a:t>确定不同方位与其他地理区域的相互关系</a:t>
            </a:r>
            <a:r>
              <a:rPr kumimoji="0" lang="zh-CN" altLang="en-US"/>
              <a:t> </a:t>
            </a:r>
            <a:r>
              <a:rPr kumimoji="0" lang="zh-CN" altLang="en-US" sz="32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31077" name="Picture 5">
            <a:extLst>
              <a:ext uri="{FF2B5EF4-FFF2-40B4-BE49-F238E27FC236}">
                <a16:creationId xmlns:a16="http://schemas.microsoft.com/office/drawing/2014/main" id="{37912E8E-F402-47D0-B087-044CCD246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63" y="4076700"/>
            <a:ext cx="2419350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6">
            <a:extLst>
              <a:ext uri="{FF2B5EF4-FFF2-40B4-BE49-F238E27FC236}">
                <a16:creationId xmlns:a16="http://schemas.microsoft.com/office/drawing/2014/main" id="{9F1AC767-E747-400C-AD6F-F68A94462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488" y="1557338"/>
            <a:ext cx="4681537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800" b="1">
                <a:ea typeface="黑体" panose="02010609060101010101" pitchFamily="49" charset="-122"/>
              </a:rPr>
              <a:t>如何描述一个大洲的位置</a:t>
            </a:r>
          </a:p>
        </p:txBody>
      </p:sp>
      <p:sp>
        <p:nvSpPr>
          <p:cNvPr id="131079" name="WordArt 7">
            <a:extLst>
              <a:ext uri="{FF2B5EF4-FFF2-40B4-BE49-F238E27FC236}">
                <a16:creationId xmlns:a16="http://schemas.microsoft.com/office/drawing/2014/main" id="{AFF23047-4FF3-483B-993A-87659402D45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8112125" y="908050"/>
            <a:ext cx="2303463" cy="12255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5000"/>
                    </a:srgbClr>
                  </a:outerShdw>
                </a:effectLst>
                <a:latin typeface="方正大黑简体"/>
              </a:rPr>
              <a:t>？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B3EE019-938B-4574-A9DD-31D5E5D5CD75}"/>
              </a:ext>
            </a:extLst>
          </p:cNvPr>
          <p:cNvSpPr/>
          <p:nvPr/>
        </p:nvSpPr>
        <p:spPr>
          <a:xfrm>
            <a:off x="550863" y="260350"/>
            <a:ext cx="2782887" cy="865188"/>
          </a:xfrm>
          <a:prstGeom prst="roundRect">
            <a:avLst>
              <a:gd name="adj" fmla="val 50000"/>
            </a:avLst>
          </a:prstGeom>
          <a:solidFill>
            <a:srgbClr val="FF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学法指导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ext Box 5">
            <a:extLst>
              <a:ext uri="{FF2B5EF4-FFF2-40B4-BE49-F238E27FC236}">
                <a16:creationId xmlns:a16="http://schemas.microsoft.com/office/drawing/2014/main" id="{BF22248C-2C20-4A02-99F1-8778411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404813"/>
            <a:ext cx="3624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黑体" panose="02010609060101010101" pitchFamily="49" charset="-122"/>
              </a:rPr>
              <a:t>亚洲的地理位置</a:t>
            </a:r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913C0913-2F27-42DD-BC82-1DDFE1CA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838" y="1268413"/>
            <a:ext cx="4248150" cy="532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b="1" dirty="0"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ea typeface="黑体" panose="02010609060101010101" pitchFamily="49" charset="-122"/>
              </a:rPr>
              <a:t>半球位置：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主要位于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半球和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半球</a:t>
            </a:r>
          </a:p>
          <a:p>
            <a:pPr fontAlgn="ctr"/>
            <a:r>
              <a:rPr lang="en-US" altLang="zh-CN" b="1" dirty="0"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ea typeface="黑体" panose="02010609060101010101" pitchFamily="49" charset="-122"/>
              </a:rPr>
              <a:t>纬度位置：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北部深入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，南部延伸到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以南，跨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三带，大部分位于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_______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带。</a:t>
            </a:r>
          </a:p>
          <a:p>
            <a:pPr fontAlgn="ctr"/>
            <a:r>
              <a:rPr lang="en-US" altLang="zh-CN" b="1" dirty="0"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ea typeface="黑体" panose="02010609060101010101" pitchFamily="49" charset="-122"/>
              </a:rPr>
              <a:t>海陆位置：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东、北、南三面分别濒临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西与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洲相连，西南隔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洲为邻，东北隔</a:t>
            </a:r>
            <a:r>
              <a:rPr kumimoji="0"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____________</a:t>
            </a:r>
            <a:r>
              <a:rPr kumimoji="0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与北美洲相望。</a:t>
            </a:r>
          </a:p>
          <a:p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7A097FD-F610-473E-8E17-53FBFC8CF2CA}"/>
              </a:ext>
            </a:extLst>
          </p:cNvPr>
          <p:cNvSpPr/>
          <p:nvPr/>
        </p:nvSpPr>
        <p:spPr>
          <a:xfrm>
            <a:off x="550863" y="260350"/>
            <a:ext cx="2782887" cy="865188"/>
          </a:xfrm>
          <a:prstGeom prst="roundRect">
            <a:avLst>
              <a:gd name="adj" fmla="val 50000"/>
            </a:avLst>
          </a:prstGeom>
          <a:solidFill>
            <a:srgbClr val="FF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知识梳理</a:t>
            </a:r>
          </a:p>
        </p:txBody>
      </p:sp>
      <p:pic>
        <p:nvPicPr>
          <p:cNvPr id="130056" name="Picture 8">
            <a:extLst>
              <a:ext uri="{FF2B5EF4-FFF2-40B4-BE49-F238E27FC236}">
                <a16:creationId xmlns:a16="http://schemas.microsoft.com/office/drawing/2014/main" id="{69093811-4D8E-4514-A761-E5A98F36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b="1883"/>
          <a:stretch>
            <a:fillRect/>
          </a:stretch>
        </p:blipFill>
        <p:spPr bwMode="auto">
          <a:xfrm>
            <a:off x="261938" y="1268413"/>
            <a:ext cx="7058025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7" name="Text Box 9">
            <a:extLst>
              <a:ext uri="{FF2B5EF4-FFF2-40B4-BE49-F238E27FC236}">
                <a16:creationId xmlns:a16="http://schemas.microsoft.com/office/drawing/2014/main" id="{7AB0E56D-37EC-474E-B5EE-67D051CF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488" y="11969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北</a:t>
            </a:r>
          </a:p>
        </p:txBody>
      </p:sp>
      <p:sp>
        <p:nvSpPr>
          <p:cNvPr id="130058" name="Text Box 10">
            <a:extLst>
              <a:ext uri="{FF2B5EF4-FFF2-40B4-BE49-F238E27FC236}">
                <a16:creationId xmlns:a16="http://schemas.microsoft.com/office/drawing/2014/main" id="{8F8E41BB-AA6B-4803-9992-D847C9F5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155733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东</a:t>
            </a:r>
          </a:p>
        </p:txBody>
      </p:sp>
      <p:sp>
        <p:nvSpPr>
          <p:cNvPr id="130059" name="Text Box 11">
            <a:extLst>
              <a:ext uri="{FF2B5EF4-FFF2-40B4-BE49-F238E27FC236}">
                <a16:creationId xmlns:a16="http://schemas.microsoft.com/office/drawing/2014/main" id="{D9C93AD1-42EC-4D5F-834E-1301D6EAB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2130" y="192722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北极圈</a:t>
            </a:r>
          </a:p>
        </p:txBody>
      </p:sp>
      <p:sp>
        <p:nvSpPr>
          <p:cNvPr id="130060" name="Text Box 12">
            <a:extLst>
              <a:ext uri="{FF2B5EF4-FFF2-40B4-BE49-F238E27FC236}">
                <a16:creationId xmlns:a16="http://schemas.microsoft.com/office/drawing/2014/main" id="{80D7AF8B-AE95-43DC-A885-AD6907960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284" y="2348707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赤道</a:t>
            </a:r>
          </a:p>
        </p:txBody>
      </p:sp>
      <p:sp>
        <p:nvSpPr>
          <p:cNvPr id="130061" name="Text Box 13">
            <a:extLst>
              <a:ext uri="{FF2B5EF4-FFF2-40B4-BE49-F238E27FC236}">
                <a16:creationId xmlns:a16="http://schemas.microsoft.com/office/drawing/2014/main" id="{77924D1D-435F-417D-90B2-B0ACD6A1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325" y="2670176"/>
            <a:ext cx="2474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寒        温          热</a:t>
            </a:r>
          </a:p>
        </p:txBody>
      </p:sp>
      <p:sp>
        <p:nvSpPr>
          <p:cNvPr id="130062" name="Text Box 14">
            <a:extLst>
              <a:ext uri="{FF2B5EF4-FFF2-40B4-BE49-F238E27FC236}">
                <a16:creationId xmlns:a16="http://schemas.microsoft.com/office/drawing/2014/main" id="{AF3726C3-6216-44A3-B494-6E89E7C8E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781" y="3078957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北温</a:t>
            </a:r>
          </a:p>
        </p:txBody>
      </p:sp>
      <p:sp>
        <p:nvSpPr>
          <p:cNvPr id="130063" name="Text Box 15">
            <a:extLst>
              <a:ext uri="{FF2B5EF4-FFF2-40B4-BE49-F238E27FC236}">
                <a16:creationId xmlns:a16="http://schemas.microsoft.com/office/drawing/2014/main" id="{B8C1B3B2-266A-45A6-94E1-9FCE20137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263" y="3789363"/>
            <a:ext cx="240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太平洋     北冰洋</a:t>
            </a:r>
          </a:p>
        </p:txBody>
      </p:sp>
      <p:sp>
        <p:nvSpPr>
          <p:cNvPr id="130064" name="Text Box 16">
            <a:extLst>
              <a:ext uri="{FF2B5EF4-FFF2-40B4-BE49-F238E27FC236}">
                <a16:creationId xmlns:a16="http://schemas.microsoft.com/office/drawing/2014/main" id="{71B35DEC-2AB6-4D91-97B0-43E3934A8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300" y="4149725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印度洋</a:t>
            </a:r>
          </a:p>
        </p:txBody>
      </p:sp>
      <p:sp>
        <p:nvSpPr>
          <p:cNvPr id="130065" name="Text Box 17">
            <a:extLst>
              <a:ext uri="{FF2B5EF4-FFF2-40B4-BE49-F238E27FC236}">
                <a16:creationId xmlns:a16="http://schemas.microsoft.com/office/drawing/2014/main" id="{1799DA91-19BD-48A8-81C6-7FD2B872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594" y="4562777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欧</a:t>
            </a:r>
          </a:p>
        </p:txBody>
      </p:sp>
      <p:sp>
        <p:nvSpPr>
          <p:cNvPr id="130066" name="Text Box 18">
            <a:extLst>
              <a:ext uri="{FF2B5EF4-FFF2-40B4-BE49-F238E27FC236}">
                <a16:creationId xmlns:a16="http://schemas.microsoft.com/office/drawing/2014/main" id="{EE34D7F6-330A-486E-A6CF-A79A0EBB6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4868863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苏伊士运河</a:t>
            </a:r>
          </a:p>
        </p:txBody>
      </p:sp>
      <p:sp>
        <p:nvSpPr>
          <p:cNvPr id="130067" name="Text Box 19">
            <a:extLst>
              <a:ext uri="{FF2B5EF4-FFF2-40B4-BE49-F238E27FC236}">
                <a16:creationId xmlns:a16="http://schemas.microsoft.com/office/drawing/2014/main" id="{3774A89B-2A9E-42C8-B26C-E08DBD1D6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720" y="4915727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8000C"/>
                </a:solidFill>
                <a:ea typeface="黑体" panose="02010609060101010101" pitchFamily="49" charset="-122"/>
              </a:rPr>
              <a:t>非</a:t>
            </a:r>
          </a:p>
        </p:txBody>
      </p:sp>
      <p:sp>
        <p:nvSpPr>
          <p:cNvPr id="130068" name="Text Box 20">
            <a:extLst>
              <a:ext uri="{FF2B5EF4-FFF2-40B4-BE49-F238E27FC236}">
                <a16:creationId xmlns:a16="http://schemas.microsoft.com/office/drawing/2014/main" id="{4C75BDE9-0582-4101-8C99-F3ABE2349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5518" y="5268912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000C"/>
                </a:solidFill>
                <a:ea typeface="黑体" panose="02010609060101010101" pitchFamily="49" charset="-122"/>
              </a:rPr>
              <a:t>白令海峡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7" grpId="0"/>
      <p:bldP spid="130058" grpId="0"/>
      <p:bldP spid="130059" grpId="0"/>
      <p:bldP spid="130060" grpId="0"/>
      <p:bldP spid="130061" grpId="0"/>
      <p:bldP spid="130062" grpId="0"/>
      <p:bldP spid="130063" grpId="0"/>
      <p:bldP spid="130064" grpId="0"/>
      <p:bldP spid="130065" grpId="0"/>
      <p:bldP spid="130066" grpId="0"/>
      <p:bldP spid="130067" grpId="0"/>
      <p:bldP spid="1300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2">
            <a:extLst>
              <a:ext uri="{FF2B5EF4-FFF2-40B4-BE49-F238E27FC236}">
                <a16:creationId xmlns:a16="http://schemas.microsoft.com/office/drawing/2014/main" id="{015AD645-CC76-45B9-B068-592B5102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04813"/>
            <a:ext cx="844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二、亚洲和欧洲的地形特征</a:t>
            </a:r>
          </a:p>
        </p:txBody>
      </p:sp>
      <p:sp>
        <p:nvSpPr>
          <p:cNvPr id="155654" name="Text Box 6">
            <a:extLst>
              <a:ext uri="{FF2B5EF4-FFF2-40B4-BE49-F238E27FC236}">
                <a16:creationId xmlns:a16="http://schemas.microsoft.com/office/drawing/2014/main" id="{9C4D28E5-ED36-4BB8-9B1A-A464BEEDD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1557338"/>
            <a:ext cx="511175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800" b="1">
                <a:ea typeface="黑体" panose="02010609060101010101" pitchFamily="49" charset="-122"/>
              </a:rPr>
              <a:t>如何描述一个大洲的地形特征</a:t>
            </a:r>
          </a:p>
        </p:txBody>
      </p:sp>
      <p:sp>
        <p:nvSpPr>
          <p:cNvPr id="155655" name="WordArt 7">
            <a:extLst>
              <a:ext uri="{FF2B5EF4-FFF2-40B4-BE49-F238E27FC236}">
                <a16:creationId xmlns:a16="http://schemas.microsoft.com/office/drawing/2014/main" id="{7BE754CF-D7A2-4387-A2A0-8EAFEB8B41E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8112125" y="908050"/>
            <a:ext cx="2303463" cy="12255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5000"/>
                    </a:srgbClr>
                  </a:outerShdw>
                </a:effectLst>
                <a:latin typeface="方正大黑简体"/>
              </a:rPr>
              <a:t>？</a:t>
            </a:r>
          </a:p>
        </p:txBody>
      </p:sp>
      <p:sp>
        <p:nvSpPr>
          <p:cNvPr id="155656" name="Rectangle 8">
            <a:extLst>
              <a:ext uri="{FF2B5EF4-FFF2-40B4-BE49-F238E27FC236}">
                <a16:creationId xmlns:a16="http://schemas.microsoft.com/office/drawing/2014/main" id="{B82D857F-4062-4E02-9829-47EFE7AB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2565400"/>
            <a:ext cx="6092825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0"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平均海拔高度</a:t>
            </a:r>
          </a:p>
          <a:p>
            <a:pPr>
              <a:spcBef>
                <a:spcPct val="50000"/>
              </a:spcBef>
            </a:pPr>
            <a:r>
              <a:rPr kumimoji="0" lang="en-US" altLang="zh-CN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0"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地势起伏状况</a:t>
            </a:r>
          </a:p>
          <a:p>
            <a:pPr>
              <a:spcBef>
                <a:spcPct val="50000"/>
              </a:spcBef>
            </a:pPr>
            <a:r>
              <a:rPr kumimoji="0" lang="en-US" altLang="zh-CN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kumimoji="0"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主要地形类型</a:t>
            </a:r>
          </a:p>
          <a:p>
            <a:pPr>
              <a:spcBef>
                <a:spcPct val="50000"/>
              </a:spcBef>
            </a:pPr>
            <a:r>
              <a:rPr kumimoji="0" lang="en-US" altLang="zh-CN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0" lang="zh-CN" altLang="en-US" sz="2800" b="1">
                <a:solidFill>
                  <a:srgbClr val="F8000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地形分布格局和特色地形</a:t>
            </a:r>
          </a:p>
        </p:txBody>
      </p:sp>
      <p:pic>
        <p:nvPicPr>
          <p:cNvPr id="155657" name="Picture 9">
            <a:extLst>
              <a:ext uri="{FF2B5EF4-FFF2-40B4-BE49-F238E27FC236}">
                <a16:creationId xmlns:a16="http://schemas.microsoft.com/office/drawing/2014/main" id="{7042020E-5F22-48CC-8096-AAAFF487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3716338"/>
            <a:ext cx="2325688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5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5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5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5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4" grpId="0"/>
    </p:bldLst>
  </p:timing>
</p:sld>
</file>

<file path=ppt/theme/theme1.xml><?xml version="1.0" encoding="utf-8"?>
<a:theme xmlns:a="http://schemas.openxmlformats.org/drawingml/2006/main" name="www.99ppt.com">
  <a:themeElements>
    <a:clrScheme name="www.99ppt.c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www.99ppt.com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ww.99ppt.com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ww.99ppt.com">
  <a:themeElements>
    <a:clrScheme name="2_www.99ppt.c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2D8A"/>
      </a:accent6>
      <a:hlink>
        <a:srgbClr val="DDDDDD"/>
      </a:hlink>
      <a:folHlink>
        <a:srgbClr val="D9F1FF"/>
      </a:folHlink>
    </a:clrScheme>
    <a:fontScheme name="2_www.99ppt.com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www.99ppt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2D8A"/>
        </a:accent6>
        <a:hlink>
          <a:srgbClr val="DDDDDD"/>
        </a:hlink>
        <a:folHlink>
          <a:srgbClr val="D9F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ww.99ppt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08080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E7E7E7"/>
        </a:accent6>
        <a:hlink>
          <a:srgbClr val="DDDDDD"/>
        </a:hlink>
        <a:folHlink>
          <a:srgbClr val="E8E8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ww.99ppt.com 3">
        <a:dk1>
          <a:srgbClr val="000000"/>
        </a:dk1>
        <a:lt1>
          <a:srgbClr val="F8F8F8"/>
        </a:lt1>
        <a:dk2>
          <a:srgbClr val="000000"/>
        </a:dk2>
        <a:lt2>
          <a:srgbClr val="777777"/>
        </a:lt2>
        <a:accent1>
          <a:srgbClr val="993300"/>
        </a:accent1>
        <a:accent2>
          <a:srgbClr val="CC6600"/>
        </a:accent2>
        <a:accent3>
          <a:srgbClr val="FBFBFB"/>
        </a:accent3>
        <a:accent4>
          <a:srgbClr val="000000"/>
        </a:accent4>
        <a:accent5>
          <a:srgbClr val="CAADAA"/>
        </a:accent5>
        <a:accent6>
          <a:srgbClr val="B95C00"/>
        </a:accent6>
        <a:hlink>
          <a:srgbClr val="DDDDDD"/>
        </a:hlink>
        <a:folHlink>
          <a:srgbClr val="FFDAB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ww.99ppt.com 4">
        <a:dk1>
          <a:srgbClr val="000000"/>
        </a:dk1>
        <a:lt1>
          <a:srgbClr val="FFFFFF"/>
        </a:lt1>
        <a:dk2>
          <a:srgbClr val="FF9900"/>
        </a:dk2>
        <a:lt2>
          <a:srgbClr val="808080"/>
        </a:lt2>
        <a:accent1>
          <a:srgbClr val="FF9900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000000"/>
        </a:accent6>
        <a:hlink>
          <a:srgbClr val="C3C3C3"/>
        </a:hlink>
        <a:folHlink>
          <a:srgbClr val="E6E6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ww.99ppt.com 5">
        <a:dk1>
          <a:srgbClr val="003366"/>
        </a:dk1>
        <a:lt1>
          <a:srgbClr val="FFFFFF"/>
        </a:lt1>
        <a:dk2>
          <a:srgbClr val="000099"/>
        </a:dk2>
        <a:lt2>
          <a:srgbClr val="FFFFFF"/>
        </a:lt2>
        <a:accent1>
          <a:srgbClr val="3366CC"/>
        </a:accent1>
        <a:accent2>
          <a:srgbClr val="00006C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0061"/>
        </a:accent6>
        <a:hlink>
          <a:srgbClr val="99CCFF"/>
        </a:hlink>
        <a:folHlink>
          <a:srgbClr val="00007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</TotalTime>
  <Words>927</Words>
  <Application>Microsoft Office PowerPoint</Application>
  <PresentationFormat>自定义</PresentationFormat>
  <Paragraphs>150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AcmeFont</vt:lpstr>
      <vt:lpstr>方正大黑简体</vt:lpstr>
      <vt:lpstr>方正正纤黑简体</vt:lpstr>
      <vt:lpstr>黑体</vt:lpstr>
      <vt:lpstr>宋体</vt:lpstr>
      <vt:lpstr>Arial</vt:lpstr>
      <vt:lpstr>Calibri</vt:lpstr>
      <vt:lpstr>Calibri Light</vt:lpstr>
      <vt:lpstr>Times New Roman</vt:lpstr>
      <vt:lpstr>www.99ppt.com</vt:lpstr>
      <vt:lpstr>2_www.99ppt.com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开心</dc:creator>
  <cp:lastModifiedBy>会玲 郭</cp:lastModifiedBy>
  <cp:revision>82</cp:revision>
  <dcterms:created xsi:type="dcterms:W3CDTF">2004-02-17T00:17:57Z</dcterms:created>
  <dcterms:modified xsi:type="dcterms:W3CDTF">2020-02-18T09:16:58Z</dcterms:modified>
</cp:coreProperties>
</file>